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customXml/itemProps10.xml" ContentType="application/vnd.openxmlformats-officedocument.customXmlProperties+xml"/>
  <Override PartName="/customXml/itemProps11.xml" ContentType="application/vnd.openxmlformats-officedocument.customXmlProperties+xml"/>
  <Override PartName="/customXml/itemProps12.xml" ContentType="application/vnd.openxmlformats-officedocument.customXmlProperties+xml"/>
  <Override PartName="/customXml/itemProps13.xml" ContentType="application/vnd.openxmlformats-officedocument.customXmlProperties+xml"/>
  <Override PartName="/customXml/itemProps14.xml" ContentType="application/vnd.openxmlformats-officedocument.customXmlProperties+xml"/>
  <Override PartName="/customXml/itemProps15.xml" ContentType="application/vnd.openxmlformats-officedocument.customXmlProperties+xml"/>
  <Override PartName="/customXml/itemProps16.xml" ContentType="application/vnd.openxmlformats-officedocument.customXmlProperties+xml"/>
  <Override PartName="/customXml/itemProps17.xml" ContentType="application/vnd.openxmlformats-officedocument.customXmlProperties+xml"/>
  <Override PartName="/customXml/itemProps18.xml" ContentType="application/vnd.openxmlformats-officedocument.customXmlProperties+xml"/>
  <Override PartName="/customXml/itemProps19.xml" ContentType="application/vnd.openxmlformats-officedocument.customXmlProperties+xml"/>
  <Override PartName="/customXml/itemProps20.xml" ContentType="application/vnd.openxmlformats-officedocument.customXmlProperties+xml"/>
  <Override PartName="/customXml/itemProps21.xml" ContentType="application/vnd.openxmlformats-officedocument.customXmlProperties+xml"/>
  <Override PartName="/customXml/itemProps22.xml" ContentType="application/vnd.openxmlformats-officedocument.customXmlProperties+xml"/>
  <Override PartName="/customXml/itemProps23.xml" ContentType="application/vnd.openxmlformats-officedocument.customXmlProperties+xml"/>
  <Override PartName="/customXml/itemProps24.xml" ContentType="application/vnd.openxmlformats-officedocument.customXmlProperties+xml"/>
  <Override PartName="/customXml/itemProps25.xml" ContentType="application/vnd.openxmlformats-officedocument.customXmlProperties+xml"/>
  <Override PartName="/customXml/itemProps26.xml" ContentType="application/vnd.openxmlformats-officedocument.customXmlProperties+xml"/>
  <Override PartName="/customXml/itemProps27.xml" ContentType="application/vnd.openxmlformats-officedocument.customXmlProperties+xml"/>
  <Override PartName="/customXml/itemProps28.xml" ContentType="application/vnd.openxmlformats-officedocument.customXmlProperties+xml"/>
  <Override PartName="/customXml/itemProps29.xml" ContentType="application/vnd.openxmlformats-officedocument.customXmlProperties+xml"/>
  <Override PartName="/customXml/itemProps30.xml" ContentType="application/vnd.openxmlformats-officedocument.customXmlProperties+xml"/>
  <Override PartName="/customXml/itemProps31.xml" ContentType="application/vnd.openxmlformats-officedocument.customXmlProperties+xml"/>
  <Override PartName="/customXml/itemProps32.xml" ContentType="application/vnd.openxmlformats-officedocument.customXmlProperties+xml"/>
  <Override PartName="/customXml/itemProps33.xml" ContentType="application/vnd.openxmlformats-officedocument.customXmlProperties+xml"/>
  <Override PartName="/customXml/itemProps34.xml" ContentType="application/vnd.openxmlformats-officedocument.customXmlProperties+xml"/>
  <Override PartName="/customXml/itemProps35.xml" ContentType="application/vnd.openxmlformats-officedocument.customXmlProperties+xml"/>
  <Override PartName="/customXml/itemProps36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footer1.xml" ContentType="application/vnd.openxmlformats-officedocument.wordprocessingml.footer+xml"/>
  <Override PartName="/word/header1.xml" ContentType="application/vnd.openxmlformats-officedocument.wordprocessingml.header+xml"/>
  <Override PartName="/word/footer2.xml" ContentType="application/vnd.openxmlformats-officedocument.wordprocessingml.footer+xml"/>
  <Override PartName="/word/header2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body>
    <w:p w14:paraId="33A66A18" w14:textId="21DBB094" w:rsidR="00923D79" w:rsidRPr="009A4641" w:rsidRDefault="00923D79" w:rsidP="00923D79">
      <w:pPr>
        <w:shd w:val="clear" w:color="auto" w:fill="FFFFFF"/>
        <w:jc w:val="both"/>
        <w:outlineLvl w:val="0"/>
        <w:rPr>
          <w:rFonts w:ascii="Verdana" w:hAnsi="Verdana" w:cs="Arial"/>
          <w:bCs/>
          <w:i/>
          <w:color w:val="121619"/>
          <w:spacing w:val="-6"/>
          <w:kern w:val="36"/>
        </w:rPr>
      </w:pPr>
      <w:bookmarkStart w:id="0" w:name="_Toc64219581"/>
      <w:bookmarkStart w:id="1" w:name="_Toc64219585"/>
      <w:bookmarkStart w:id="2" w:name="_Toc362882699"/>
      <w:bookmarkStart w:id="3" w:name="_Toc363045711"/>
      <w:bookmarkStart w:id="4" w:name="_Toc376186324"/>
      <w:bookmarkStart w:id="5" w:name="_Toc191488849"/>
      <w:bookmarkEnd w:id="0"/>
      <w:bookmarkEnd w:id="1"/>
      <w:r w:rsidRPr="009A4641">
        <w:rPr>
          <w:rFonts w:ascii="Verdana" w:hAnsi="Verdana" w:cs="Arial"/>
          <w:bCs/>
          <w:i/>
          <w:color w:val="121619"/>
          <w:spacing w:val="-6"/>
          <w:kern w:val="36"/>
        </w:rPr>
        <w:t xml:space="preserve">Политика </w:t>
      </w:r>
      <w:r w:rsidR="002B6C60">
        <w:rPr>
          <w:rFonts w:ascii="Verdana" w:hAnsi="Verdana" w:cs="Arial"/>
          <w:bCs/>
          <w:i/>
          <w:color w:val="121619"/>
          <w:spacing w:val="-6"/>
          <w:kern w:val="36"/>
        </w:rPr>
        <w:t xml:space="preserve">в отношении </w:t>
      </w:r>
      <w:r w:rsidRPr="009A4641">
        <w:rPr>
          <w:rFonts w:ascii="Verdana" w:hAnsi="Verdana" w:cs="Arial"/>
          <w:bCs/>
          <w:i/>
          <w:color w:val="121619"/>
          <w:spacing w:val="-6"/>
          <w:kern w:val="36"/>
        </w:rPr>
        <w:t xml:space="preserve">обработки </w:t>
      </w:r>
      <w:r w:rsidR="00E870BA">
        <w:rPr>
          <w:rFonts w:ascii="Verdana" w:hAnsi="Verdana" w:cs="Arial"/>
          <w:bCs/>
          <w:i/>
          <w:color w:val="121619"/>
          <w:spacing w:val="-6"/>
          <w:kern w:val="36"/>
        </w:rPr>
        <w:t>п</w:t>
      </w:r>
      <w:r w:rsidRPr="009A4641">
        <w:rPr>
          <w:rFonts w:ascii="Verdana" w:hAnsi="Verdana" w:cs="Arial"/>
          <w:bCs/>
          <w:i/>
          <w:color w:val="121619"/>
          <w:spacing w:val="-6"/>
          <w:kern w:val="36"/>
        </w:rPr>
        <w:t>ерсональных данных</w:t>
      </w:r>
    </w:p>
    <w:p w14:paraId="1240ED11" w14:textId="2792DCC9" w:rsidR="00923D79" w:rsidRPr="00A3135F" w:rsidRDefault="00923D79" w:rsidP="00923D79">
      <w:pPr>
        <w:shd w:val="clear" w:color="auto" w:fill="FFFFFF"/>
        <w:spacing w:after="100" w:afterAutospacing="1"/>
        <w:jc w:val="both"/>
        <w:rPr>
          <w:rFonts w:ascii="Verdana" w:hAnsi="Verdana" w:cs="Arial"/>
          <w:color w:val="121619"/>
        </w:rPr>
      </w:pPr>
      <w:r w:rsidRPr="00A3135F">
        <w:rPr>
          <w:rFonts w:ascii="Verdana" w:hAnsi="Verdana" w:cs="Arial"/>
          <w:i/>
          <w:iCs/>
          <w:color w:val="121619"/>
        </w:rPr>
        <w:t>Редакция от  </w:t>
      </w:r>
      <w:r w:rsidR="0006328F">
        <w:rPr>
          <w:rFonts w:ascii="Verdana" w:hAnsi="Verdana" w:cs="Arial"/>
          <w:i/>
          <w:iCs/>
          <w:color w:val="121619"/>
        </w:rPr>
        <w:t>01.09.2025</w:t>
      </w:r>
    </w:p>
    <w:p w14:paraId="5FD3708D" w14:textId="77777777" w:rsidR="00923D79" w:rsidRPr="00763B52" w:rsidRDefault="00923D79" w:rsidP="00923D79">
      <w:pPr>
        <w:shd w:val="clear" w:color="auto" w:fill="FFFFFF"/>
        <w:spacing w:before="100" w:beforeAutospacing="1" w:after="100" w:afterAutospacing="1"/>
        <w:jc w:val="both"/>
        <w:outlineLvl w:val="1"/>
        <w:rPr>
          <w:rFonts w:ascii="Verdana" w:hAnsi="Verdana" w:cs="Arial"/>
          <w:b/>
          <w:bCs/>
          <w:color w:val="121619"/>
          <w:spacing w:val="-3"/>
          <w:sz w:val="28"/>
          <w:szCs w:val="28"/>
        </w:rPr>
      </w:pPr>
    </w:p>
    <w:p w14:paraId="1805F70B" w14:textId="6BD5FAE7" w:rsidR="00923D79" w:rsidRDefault="00923D79" w:rsidP="00923D79">
      <w:pPr>
        <w:tabs>
          <w:tab w:val="left" w:pos="426"/>
        </w:tabs>
        <w:spacing w:before="240" w:after="240"/>
        <w:jc w:val="center"/>
        <w:rPr>
          <w:rFonts w:ascii="Verdana" w:hAnsi="Verdana" w:cs="Arial"/>
          <w:b/>
          <w:caps/>
          <w:sz w:val="28"/>
          <w:szCs w:val="28"/>
        </w:rPr>
      </w:pPr>
      <w:r w:rsidRPr="00763B52">
        <w:rPr>
          <w:rFonts w:ascii="Verdana" w:hAnsi="Verdana" w:cs="Arial"/>
          <w:b/>
          <w:bCs/>
          <w:color w:val="121619"/>
          <w:spacing w:val="-3"/>
          <w:sz w:val="28"/>
          <w:szCs w:val="28"/>
        </w:rPr>
        <w:t xml:space="preserve">ПОЛИТИКА </w:t>
      </w:r>
      <w:r w:rsidR="002B6C60">
        <w:rPr>
          <w:rFonts w:ascii="Verdana" w:hAnsi="Verdana" w:cs="Arial"/>
          <w:b/>
          <w:bCs/>
          <w:color w:val="121619"/>
          <w:spacing w:val="-3"/>
          <w:sz w:val="28"/>
          <w:szCs w:val="28"/>
        </w:rPr>
        <w:t xml:space="preserve">В ОТНОШЕНИИ </w:t>
      </w:r>
      <w:r w:rsidRPr="00763B52">
        <w:rPr>
          <w:rFonts w:ascii="Verdana" w:hAnsi="Verdana" w:cs="Arial"/>
          <w:b/>
          <w:bCs/>
          <w:color w:val="121619"/>
          <w:spacing w:val="-3"/>
          <w:sz w:val="28"/>
          <w:szCs w:val="28"/>
        </w:rPr>
        <w:t xml:space="preserve">ОБРАБОТКИ ПЕРСОНАЛЬНЫХ ДАННЫХ ПОЛЬЗОВАТЕЛЕЙ САЙТА </w:t>
      </w:r>
      <w:r w:rsidRPr="00763B52">
        <w:rPr>
          <w:rFonts w:ascii="Verdana" w:hAnsi="Verdana" w:cs="Arial"/>
          <w:b/>
          <w:caps/>
          <w:sz w:val="28"/>
          <w:szCs w:val="28"/>
        </w:rPr>
        <w:t xml:space="preserve">на сайте </w:t>
      </w:r>
      <w:r w:rsidR="002B6C60">
        <w:rPr>
          <w:rFonts w:ascii="Verdana" w:hAnsi="Verdana" w:cs="Arial"/>
          <w:b/>
          <w:caps/>
          <w:sz w:val="28"/>
          <w:szCs w:val="28"/>
        </w:rPr>
        <w:br/>
      </w:r>
      <w:r>
        <w:rPr>
          <w:rFonts w:ascii="Verdana" w:hAnsi="Verdana" w:cs="Arial"/>
          <w:b/>
          <w:caps/>
          <w:sz w:val="28"/>
          <w:szCs w:val="28"/>
        </w:rPr>
        <w:t>АО «</w:t>
      </w:r>
      <w:r w:rsidR="00B226F0">
        <w:rPr>
          <w:rFonts w:ascii="Verdana" w:hAnsi="Verdana" w:cs="Arial"/>
          <w:b/>
          <w:caps/>
          <w:sz w:val="28"/>
          <w:szCs w:val="28"/>
        </w:rPr>
        <w:t>ОМК Маркет</w:t>
      </w:r>
      <w:r w:rsidRPr="00763B52">
        <w:rPr>
          <w:rFonts w:ascii="Verdana" w:hAnsi="Verdana" w:cs="Arial"/>
          <w:b/>
          <w:caps/>
          <w:sz w:val="28"/>
          <w:szCs w:val="28"/>
        </w:rPr>
        <w:t>»</w:t>
      </w:r>
    </w:p>
    <w:p w14:paraId="1F9CB967" w14:textId="3D8B5EF6" w:rsidR="00B50AD4" w:rsidRPr="007919BA" w:rsidRDefault="00D04370" w:rsidP="00B50AD4">
      <w:pPr>
        <w:shd w:val="clear" w:color="auto" w:fill="FFFFFF"/>
        <w:spacing w:before="120" w:after="120"/>
        <w:ind w:firstLine="709"/>
        <w:jc w:val="both"/>
        <w:outlineLvl w:val="0"/>
        <w:rPr>
          <w:rFonts w:ascii="Verdana" w:hAnsi="Verdana" w:cs="Arial"/>
          <w:color w:val="000000"/>
          <w:kern w:val="36"/>
          <w:u w:val="single"/>
        </w:rPr>
      </w:pPr>
      <w:hyperlink r:id="rId43" w:history="1">
        <w:r w:rsidR="00B50AD4" w:rsidRPr="005E79DD">
          <w:rPr>
            <w:rStyle w:val="aff0"/>
            <w:rFonts w:ascii="Verdana" w:hAnsi="Verdana" w:cs="Arial"/>
            <w:kern w:val="36"/>
          </w:rPr>
          <w:t>Уведомление об использовании файлов cookie</w:t>
        </w:r>
      </w:hyperlink>
    </w:p>
    <w:p w14:paraId="682D53FB" w14:textId="77777777" w:rsidR="00B50AD4" w:rsidRDefault="00B50AD4" w:rsidP="00923D79">
      <w:pPr>
        <w:tabs>
          <w:tab w:val="left" w:pos="426"/>
        </w:tabs>
        <w:spacing w:before="240" w:after="240"/>
        <w:jc w:val="center"/>
        <w:rPr>
          <w:rStyle w:val="aff8"/>
          <w:rFonts w:ascii="Verdana" w:hAnsi="Verdana" w:cs="Arial"/>
          <w:sz w:val="28"/>
        </w:rPr>
      </w:pPr>
    </w:p>
    <w:p w14:paraId="4FAB2189" w14:textId="25042C62" w:rsidR="00705B84" w:rsidRDefault="001F0856" w:rsidP="00515811">
      <w:pPr>
        <w:pStyle w:val="10"/>
        <w:keepNext/>
        <w:pageBreakBefore w:val="0"/>
        <w:spacing w:before="240"/>
        <w:ind w:firstLine="709"/>
        <w:jc w:val="both"/>
        <w:rPr>
          <w:rStyle w:val="aff8"/>
          <w:rFonts w:ascii="Verdana" w:hAnsi="Verdana"/>
          <w:b/>
          <w:bCs/>
          <w:sz w:val="28"/>
          <w:szCs w:val="28"/>
        </w:rPr>
      </w:pPr>
      <w:r w:rsidRPr="008F2A42">
        <w:rPr>
          <w:rStyle w:val="aff8"/>
          <w:rFonts w:ascii="Verdana" w:hAnsi="Verdana"/>
          <w:b/>
          <w:bCs/>
          <w:sz w:val="28"/>
          <w:szCs w:val="28"/>
        </w:rPr>
        <w:t>Термины</w:t>
      </w:r>
      <w:r w:rsidR="007C634C" w:rsidRPr="008F2A42">
        <w:rPr>
          <w:rStyle w:val="aff8"/>
          <w:rFonts w:ascii="Verdana" w:hAnsi="Verdana"/>
          <w:b/>
          <w:bCs/>
          <w:sz w:val="28"/>
          <w:szCs w:val="28"/>
        </w:rPr>
        <w:t>,</w:t>
      </w:r>
      <w:r w:rsidRPr="008F2A42">
        <w:rPr>
          <w:rStyle w:val="aff8"/>
          <w:rFonts w:ascii="Verdana" w:hAnsi="Verdana"/>
          <w:b/>
          <w:bCs/>
          <w:sz w:val="28"/>
          <w:szCs w:val="28"/>
        </w:rPr>
        <w:t xml:space="preserve"> определения</w:t>
      </w:r>
      <w:bookmarkEnd w:id="2"/>
      <w:bookmarkEnd w:id="3"/>
      <w:bookmarkEnd w:id="4"/>
      <w:r w:rsidR="007C634C" w:rsidRPr="008F2A42">
        <w:rPr>
          <w:rStyle w:val="aff8"/>
          <w:rFonts w:ascii="Verdana" w:hAnsi="Verdana"/>
          <w:b/>
          <w:bCs/>
          <w:sz w:val="28"/>
          <w:szCs w:val="28"/>
        </w:rPr>
        <w:t xml:space="preserve"> и сокращения</w:t>
      </w:r>
      <w:bookmarkEnd w:id="5"/>
    </w:p>
    <w:p w14:paraId="680DB79C" w14:textId="0C356D47" w:rsidR="00515811" w:rsidRPr="00515811" w:rsidRDefault="00515811" w:rsidP="00515811">
      <w:pPr>
        <w:pStyle w:val="af8"/>
        <w:numPr>
          <w:ilvl w:val="3"/>
          <w:numId w:val="17"/>
        </w:numPr>
        <w:ind w:left="0" w:firstLine="709"/>
        <w:contextualSpacing w:val="0"/>
        <w:jc w:val="both"/>
      </w:pPr>
      <w:r w:rsidRPr="00515811">
        <w:rPr>
          <w:szCs w:val="22"/>
        </w:rPr>
        <w:t>Сайт – интернет-сайт, размещенный по адресу:</w:t>
      </w:r>
      <w:r w:rsidR="00886070" w:rsidRPr="00886070">
        <w:rPr>
          <w:szCs w:val="22"/>
        </w:rPr>
        <w:t xml:space="preserve"> </w:t>
      </w:r>
      <w:r w:rsidR="00886070">
        <w:rPr>
          <w:szCs w:val="22"/>
          <w:lang w:val="en-US"/>
        </w:rPr>
        <w:t>market</w:t>
      </w:r>
      <w:r w:rsidR="00886070" w:rsidRPr="000E0272">
        <w:rPr>
          <w:szCs w:val="22"/>
        </w:rPr>
        <w:t>.</w:t>
      </w:r>
      <w:r w:rsidR="00886070">
        <w:rPr>
          <w:szCs w:val="22"/>
          <w:lang w:val="en-US"/>
        </w:rPr>
        <w:t>omk</w:t>
      </w:r>
      <w:r w:rsidR="00886070">
        <w:rPr>
          <w:szCs w:val="22"/>
        </w:rPr>
        <w:t>.ru.</w:t>
      </w:r>
    </w:p>
    <w:p w14:paraId="3E13F98A" w14:textId="604A87AD" w:rsidR="00515811" w:rsidRPr="00515811" w:rsidRDefault="00515811" w:rsidP="00515811">
      <w:pPr>
        <w:pStyle w:val="af8"/>
        <w:numPr>
          <w:ilvl w:val="3"/>
          <w:numId w:val="17"/>
        </w:numPr>
        <w:ind w:left="0" w:firstLine="709"/>
        <w:contextualSpacing w:val="0"/>
        <w:jc w:val="both"/>
        <w:rPr>
          <w:szCs w:val="22"/>
        </w:rPr>
      </w:pPr>
      <w:r>
        <w:rPr>
          <w:szCs w:val="22"/>
        </w:rPr>
        <w:t xml:space="preserve">Персональные данные (ПДн) – любая </w:t>
      </w:r>
      <w:r w:rsidRPr="006B7374">
        <w:rPr>
          <w:rFonts w:cs="Arial"/>
          <w:szCs w:val="22"/>
        </w:rPr>
        <w:t>информация, относящаяся к прямо или косвенно определенному</w:t>
      </w:r>
      <w:r w:rsidR="005E79DD">
        <w:rPr>
          <w:rFonts w:cs="Arial"/>
          <w:szCs w:val="22"/>
        </w:rPr>
        <w:t xml:space="preserve"> </w:t>
      </w:r>
      <w:r w:rsidRPr="006B7374">
        <w:rPr>
          <w:rFonts w:cs="Arial"/>
          <w:szCs w:val="22"/>
        </w:rPr>
        <w:t xml:space="preserve">или определяемому физическому лицу (субъекту </w:t>
      </w:r>
      <w:r w:rsidRPr="00515811">
        <w:rPr>
          <w:szCs w:val="22"/>
        </w:rPr>
        <w:t>персональных данных).</w:t>
      </w:r>
    </w:p>
    <w:p w14:paraId="5AA09616" w14:textId="47DB0A5C" w:rsidR="00515811" w:rsidRDefault="00515811" w:rsidP="00515811">
      <w:pPr>
        <w:pStyle w:val="af8"/>
        <w:numPr>
          <w:ilvl w:val="3"/>
          <w:numId w:val="17"/>
        </w:numPr>
        <w:ind w:left="0" w:firstLine="709"/>
        <w:contextualSpacing w:val="0"/>
        <w:jc w:val="both"/>
        <w:rPr>
          <w:szCs w:val="22"/>
        </w:rPr>
      </w:pPr>
      <w:r w:rsidRPr="00515811">
        <w:rPr>
          <w:szCs w:val="22"/>
        </w:rPr>
        <w:t xml:space="preserve">Обработка ПДн – любое действие (операция) или совокупность действий (операций), совершаемых с использованием средств автоматизации или без использования таких средств с </w:t>
      </w:r>
      <w:r>
        <w:rPr>
          <w:szCs w:val="22"/>
        </w:rPr>
        <w:t>ПДн</w:t>
      </w:r>
      <w:r w:rsidRPr="00515811">
        <w:rPr>
          <w:szCs w:val="22"/>
        </w:rPr>
        <w:t>, включая сбор, запись, систематизацию, накопление, хранение, уточнение (обновление, изменение),</w:t>
      </w:r>
      <w:r w:rsidR="00C419F9">
        <w:rPr>
          <w:szCs w:val="22"/>
        </w:rPr>
        <w:t xml:space="preserve"> передачу (распространение, предоставление, доступ),</w:t>
      </w:r>
      <w:r w:rsidRPr="00515811">
        <w:rPr>
          <w:szCs w:val="22"/>
        </w:rPr>
        <w:t xml:space="preserve"> извлечение, использование, блокирование, удаление, уничтожение ПДн.</w:t>
      </w:r>
    </w:p>
    <w:p w14:paraId="22249009" w14:textId="77777777" w:rsidR="009211DA" w:rsidRPr="009211DA" w:rsidRDefault="009211DA" w:rsidP="009211DA">
      <w:pPr>
        <w:pStyle w:val="af8"/>
        <w:numPr>
          <w:ilvl w:val="3"/>
          <w:numId w:val="17"/>
        </w:numPr>
        <w:ind w:left="0" w:firstLine="709"/>
        <w:contextualSpacing w:val="0"/>
        <w:jc w:val="both"/>
        <w:rPr>
          <w:szCs w:val="22"/>
        </w:rPr>
      </w:pPr>
      <w:r w:rsidRPr="009211DA">
        <w:rPr>
          <w:szCs w:val="22"/>
        </w:rPr>
        <w:t>Блокирование ПДн – временное прекращение обработки ПДн (за исключением случаев, если обработка необходима для уточнения ПДн).</w:t>
      </w:r>
    </w:p>
    <w:p w14:paraId="3E1107AD" w14:textId="2F32C76D" w:rsidR="00B856FF" w:rsidRPr="00A160EC" w:rsidRDefault="00B856FF" w:rsidP="00A160EC">
      <w:pPr>
        <w:pStyle w:val="af8"/>
        <w:numPr>
          <w:ilvl w:val="3"/>
          <w:numId w:val="17"/>
        </w:numPr>
        <w:ind w:left="0" w:firstLine="709"/>
        <w:contextualSpacing w:val="0"/>
        <w:jc w:val="both"/>
        <w:rPr>
          <w:szCs w:val="22"/>
        </w:rPr>
      </w:pPr>
      <w:r w:rsidRPr="00A160EC">
        <w:rPr>
          <w:szCs w:val="22"/>
        </w:rPr>
        <w:t xml:space="preserve">Оператор – </w:t>
      </w:r>
      <w:r w:rsidR="00292D35" w:rsidRPr="00A160EC">
        <w:rPr>
          <w:szCs w:val="22"/>
        </w:rPr>
        <w:t>Акционерное общество «</w:t>
      </w:r>
      <w:r w:rsidR="00B226F0" w:rsidRPr="00A160EC">
        <w:rPr>
          <w:szCs w:val="22"/>
        </w:rPr>
        <w:t>ОМК Маркет</w:t>
      </w:r>
      <w:r w:rsidR="00AD53EC" w:rsidRPr="00A160EC">
        <w:rPr>
          <w:szCs w:val="22"/>
        </w:rPr>
        <w:t>», 141112</w:t>
      </w:r>
      <w:r w:rsidR="00292D35" w:rsidRPr="00A160EC">
        <w:rPr>
          <w:szCs w:val="22"/>
        </w:rPr>
        <w:t>, </w:t>
      </w:r>
      <w:r w:rsidR="00AD53EC" w:rsidRPr="00A160EC">
        <w:rPr>
          <w:szCs w:val="22"/>
        </w:rPr>
        <w:t>Московская</w:t>
      </w:r>
      <w:r w:rsidR="00292D35" w:rsidRPr="00A160EC">
        <w:rPr>
          <w:szCs w:val="22"/>
        </w:rPr>
        <w:t xml:space="preserve"> область, г.</w:t>
      </w:r>
      <w:r w:rsidR="00AD53EC" w:rsidRPr="00A160EC">
        <w:rPr>
          <w:szCs w:val="22"/>
        </w:rPr>
        <w:t xml:space="preserve"> о. Щёлково, г. Щелково</w:t>
      </w:r>
      <w:r w:rsidR="00292D35" w:rsidRPr="00A160EC">
        <w:rPr>
          <w:szCs w:val="22"/>
        </w:rPr>
        <w:t xml:space="preserve">, ул. </w:t>
      </w:r>
      <w:r w:rsidR="00AD53EC" w:rsidRPr="00A160EC">
        <w:rPr>
          <w:szCs w:val="22"/>
        </w:rPr>
        <w:t>Московская, стр. 27Б, к.1,</w:t>
      </w:r>
      <w:r w:rsidR="00080328" w:rsidRPr="00A160EC">
        <w:rPr>
          <w:szCs w:val="22"/>
        </w:rPr>
        <w:t xml:space="preserve"> помещ. 201</w:t>
      </w:r>
      <w:r w:rsidR="00292D35" w:rsidRPr="00A160EC">
        <w:rPr>
          <w:szCs w:val="22"/>
        </w:rPr>
        <w:t>. Общество осуществляет обработку ПДн, с привлечением к обработке т</w:t>
      </w:r>
      <w:r w:rsidR="00B240B7" w:rsidRPr="00A160EC">
        <w:rPr>
          <w:szCs w:val="22"/>
        </w:rPr>
        <w:t>ретьих лиц</w:t>
      </w:r>
      <w:r w:rsidRPr="00A160EC">
        <w:rPr>
          <w:szCs w:val="22"/>
        </w:rPr>
        <w:t xml:space="preserve">: </w:t>
      </w:r>
      <w:r w:rsidR="005E79DD" w:rsidRPr="003227B9">
        <w:t>ООО «ОМК-ИТ» (607061, Нижегородская обл., г.о.г. Выкса, ул. Братьев Баташевых, зд. 45, пом.111</w:t>
      </w:r>
      <w:r w:rsidR="005E79DD">
        <w:t>)</w:t>
      </w:r>
      <w:r w:rsidR="005E79DD">
        <w:t>,</w:t>
      </w:r>
      <w:r w:rsidR="005E79DD">
        <w:t xml:space="preserve"> </w:t>
      </w:r>
      <w:r w:rsidR="005E79DD" w:rsidRPr="00D21187">
        <w:t xml:space="preserve">АО «ВМЗ» </w:t>
      </w:r>
      <w:r w:rsidR="005E79DD">
        <w:t>(607061,</w:t>
      </w:r>
      <w:r w:rsidR="005E79DD" w:rsidRPr="003227B9">
        <w:t xml:space="preserve"> Нижегородская обл.</w:t>
      </w:r>
      <w:r w:rsidR="005E79DD" w:rsidRPr="00D21187">
        <w:t> г. Выкса, ул. Братьев Баташевых, зд. 45</w:t>
      </w:r>
      <w:r w:rsidR="005E79DD">
        <w:t>)</w:t>
      </w:r>
      <w:r w:rsidR="005E79DD">
        <w:t>, ООО «РДН Групп» (</w:t>
      </w:r>
      <w:r w:rsidR="005E79DD" w:rsidRPr="008B199E">
        <w:t>117218, г. Москва, ул. Черемушкинская Б., дом №34, этаж 6, ком 6</w:t>
      </w:r>
      <w:r w:rsidR="005E79DD">
        <w:t>)</w:t>
      </w:r>
      <w:r w:rsidRPr="00A160EC">
        <w:rPr>
          <w:szCs w:val="22"/>
        </w:rPr>
        <w:t xml:space="preserve"> на основании поручения Оператора.</w:t>
      </w:r>
    </w:p>
    <w:p w14:paraId="24254C3D" w14:textId="77777777" w:rsidR="00FE28FB" w:rsidRPr="00FE28FB" w:rsidRDefault="00FE28FB" w:rsidP="00FE28FB">
      <w:pPr>
        <w:pStyle w:val="af8"/>
        <w:numPr>
          <w:ilvl w:val="3"/>
          <w:numId w:val="17"/>
        </w:numPr>
        <w:ind w:left="0" w:firstLine="709"/>
        <w:contextualSpacing w:val="0"/>
        <w:jc w:val="both"/>
        <w:rPr>
          <w:szCs w:val="22"/>
        </w:rPr>
      </w:pPr>
      <w:r w:rsidRPr="00FE28FB">
        <w:rPr>
          <w:szCs w:val="22"/>
        </w:rPr>
        <w:t>Предоставление ПДн – действия, направленные на раскрытие ПДн определенному лицу или определенному кругу лиц.</w:t>
      </w:r>
    </w:p>
    <w:p w14:paraId="45EA8804" w14:textId="77777777" w:rsidR="00FE28FB" w:rsidRPr="00FE28FB" w:rsidRDefault="00FE28FB" w:rsidP="00FE28FB">
      <w:pPr>
        <w:pStyle w:val="af8"/>
        <w:numPr>
          <w:ilvl w:val="3"/>
          <w:numId w:val="17"/>
        </w:numPr>
        <w:ind w:left="0" w:firstLine="709"/>
        <w:contextualSpacing w:val="0"/>
        <w:jc w:val="both"/>
        <w:rPr>
          <w:szCs w:val="22"/>
        </w:rPr>
      </w:pPr>
      <w:r w:rsidRPr="00FE28FB">
        <w:rPr>
          <w:szCs w:val="22"/>
        </w:rPr>
        <w:t>Распространение ПДн – действия, направленные на раскрытие ПДн неопределенному кругу лиц (передача ПДн) или на ознакомление с персональными данными неограниченного круга лиц, в том числе обнародование ПДн в средствах массовой информации, размещение в информационно–телекоммуникационных сетях или предоставление доступа к персональным данным каким–либо иным способом.</w:t>
      </w:r>
    </w:p>
    <w:p w14:paraId="5170E2B6" w14:textId="0F9D07C3" w:rsidR="00FE28FB" w:rsidRPr="00FE28FB" w:rsidRDefault="00FE28FB" w:rsidP="00FE28FB">
      <w:pPr>
        <w:pStyle w:val="af8"/>
        <w:numPr>
          <w:ilvl w:val="3"/>
          <w:numId w:val="17"/>
        </w:numPr>
        <w:ind w:left="0" w:firstLine="709"/>
        <w:contextualSpacing w:val="0"/>
        <w:jc w:val="both"/>
        <w:rPr>
          <w:szCs w:val="22"/>
        </w:rPr>
      </w:pPr>
      <w:r w:rsidRPr="00FE28FB">
        <w:rPr>
          <w:szCs w:val="22"/>
        </w:rPr>
        <w:t xml:space="preserve">Пользователь – посетитель </w:t>
      </w:r>
      <w:r>
        <w:rPr>
          <w:szCs w:val="22"/>
        </w:rPr>
        <w:t>Сайта</w:t>
      </w:r>
      <w:r w:rsidRPr="00FE28FB">
        <w:rPr>
          <w:szCs w:val="22"/>
        </w:rPr>
        <w:t>, субъект ПДн, а также пользователь мобиль</w:t>
      </w:r>
      <w:r>
        <w:rPr>
          <w:szCs w:val="22"/>
        </w:rPr>
        <w:t>ных</w:t>
      </w:r>
      <w:r w:rsidRPr="00FE28FB">
        <w:rPr>
          <w:szCs w:val="22"/>
        </w:rPr>
        <w:t xml:space="preserve"> приложений</w:t>
      </w:r>
      <w:r>
        <w:rPr>
          <w:szCs w:val="22"/>
        </w:rPr>
        <w:t xml:space="preserve"> Оператора</w:t>
      </w:r>
      <w:r w:rsidRPr="00FE28FB">
        <w:rPr>
          <w:szCs w:val="22"/>
        </w:rPr>
        <w:t>.</w:t>
      </w:r>
    </w:p>
    <w:p w14:paraId="72B6311D" w14:textId="77777777" w:rsidR="00FE28FB" w:rsidRPr="00FE28FB" w:rsidRDefault="00FE28FB" w:rsidP="00FE28FB">
      <w:pPr>
        <w:pStyle w:val="af8"/>
        <w:numPr>
          <w:ilvl w:val="3"/>
          <w:numId w:val="17"/>
        </w:numPr>
        <w:ind w:left="0" w:firstLine="709"/>
        <w:contextualSpacing w:val="0"/>
        <w:jc w:val="both"/>
        <w:rPr>
          <w:szCs w:val="22"/>
        </w:rPr>
      </w:pPr>
      <w:r w:rsidRPr="00FE28FB">
        <w:rPr>
          <w:szCs w:val="22"/>
        </w:rPr>
        <w:t>Уничтожение ПДн – действия, в результате которых невозможно восстановить содержание ПДн в ИСПДн, и (или) в результате которых уничтожаются материальные носители ПДн.</w:t>
      </w:r>
    </w:p>
    <w:p w14:paraId="67C6F139" w14:textId="4F6F23ED" w:rsidR="00515811" w:rsidRPr="00BA1582" w:rsidRDefault="00FE28FB" w:rsidP="00BA1582">
      <w:pPr>
        <w:pStyle w:val="af8"/>
        <w:numPr>
          <w:ilvl w:val="3"/>
          <w:numId w:val="17"/>
        </w:numPr>
        <w:ind w:left="0" w:firstLine="709"/>
        <w:contextualSpacing w:val="0"/>
        <w:jc w:val="both"/>
        <w:rPr>
          <w:szCs w:val="22"/>
        </w:rPr>
      </w:pPr>
      <w:r w:rsidRPr="00FE28FB">
        <w:rPr>
          <w:szCs w:val="22"/>
        </w:rPr>
        <w:t>Файлы cookie (куки)</w:t>
      </w:r>
      <w:r w:rsidR="00BA1582">
        <w:rPr>
          <w:szCs w:val="22"/>
        </w:rPr>
        <w:t xml:space="preserve"> –</w:t>
      </w:r>
      <w:r w:rsidRPr="00FE28FB">
        <w:rPr>
          <w:szCs w:val="22"/>
        </w:rPr>
        <w:t xml:space="preserve"> данные, которые автоматически передаются Обществ</w:t>
      </w:r>
      <w:r w:rsidR="00BA1582">
        <w:rPr>
          <w:szCs w:val="22"/>
        </w:rPr>
        <w:t>у</w:t>
      </w:r>
      <w:r w:rsidRPr="00FE28FB">
        <w:rPr>
          <w:szCs w:val="22"/>
        </w:rPr>
        <w:t xml:space="preserve"> в процессе использования Сайт</w:t>
      </w:r>
      <w:r w:rsidR="00BA1582">
        <w:rPr>
          <w:szCs w:val="22"/>
        </w:rPr>
        <w:t>а</w:t>
      </w:r>
      <w:r w:rsidRPr="00FE28FB">
        <w:rPr>
          <w:szCs w:val="22"/>
        </w:rPr>
        <w:t xml:space="preserve"> с помощью установленного на устройстве </w:t>
      </w:r>
      <w:r w:rsidRPr="00FE28FB">
        <w:rPr>
          <w:szCs w:val="22"/>
        </w:rPr>
        <w:lastRenderedPageBreak/>
        <w:t xml:space="preserve">Пользователя </w:t>
      </w:r>
      <w:r w:rsidR="009C174F">
        <w:rPr>
          <w:szCs w:val="22"/>
        </w:rPr>
        <w:t xml:space="preserve">или на Сайте </w:t>
      </w:r>
      <w:r w:rsidRPr="00FE28FB">
        <w:rPr>
          <w:szCs w:val="22"/>
        </w:rPr>
        <w:t>программного обеспечения, в том числе</w:t>
      </w:r>
      <w:r w:rsidR="00BA1582">
        <w:rPr>
          <w:szCs w:val="22"/>
        </w:rPr>
        <w:t>:</w:t>
      </w:r>
      <w:r w:rsidRPr="00FE28FB">
        <w:rPr>
          <w:szCs w:val="22"/>
        </w:rPr>
        <w:t xml:space="preserve"> IP-адрес, географическое местоположение, информация о браузере и виде операционной системы устройства Пользователя, технические характеристики оборудования и программного обеспечения, используемых Пользователем, дата и время доступа к Сайт</w:t>
      </w:r>
      <w:r w:rsidR="00BA1582">
        <w:rPr>
          <w:szCs w:val="22"/>
        </w:rPr>
        <w:t>у.</w:t>
      </w:r>
    </w:p>
    <w:p w14:paraId="6E05DAA5" w14:textId="68EC2B03" w:rsidR="00B51221" w:rsidRDefault="001F0856" w:rsidP="00151427">
      <w:pPr>
        <w:pStyle w:val="10"/>
        <w:keepNext/>
        <w:pageBreakBefore w:val="0"/>
        <w:spacing w:before="240"/>
        <w:ind w:firstLine="709"/>
        <w:jc w:val="both"/>
        <w:rPr>
          <w:rStyle w:val="aff8"/>
          <w:rFonts w:ascii="Verdana" w:hAnsi="Verdana" w:cs="Times New Roman"/>
          <w:b/>
          <w:bCs/>
          <w:sz w:val="28"/>
          <w:szCs w:val="28"/>
        </w:rPr>
      </w:pPr>
      <w:bookmarkStart w:id="6" w:name="_Toc191488850"/>
      <w:r w:rsidRPr="009F6572">
        <w:rPr>
          <w:rStyle w:val="aff8"/>
          <w:rFonts w:ascii="Verdana" w:hAnsi="Verdana"/>
          <w:b/>
          <w:bCs/>
          <w:sz w:val="28"/>
          <w:szCs w:val="28"/>
        </w:rPr>
        <w:t>Общие</w:t>
      </w:r>
      <w:r w:rsidRPr="00B51221">
        <w:rPr>
          <w:rStyle w:val="aff8"/>
          <w:rFonts w:ascii="Verdana" w:hAnsi="Verdana"/>
          <w:b/>
          <w:bCs/>
          <w:sz w:val="28"/>
          <w:szCs w:val="28"/>
        </w:rPr>
        <w:t xml:space="preserve"> положения</w:t>
      </w:r>
      <w:bookmarkEnd w:id="6"/>
    </w:p>
    <w:p w14:paraId="2BE44095" w14:textId="08739399" w:rsidR="009B55A2" w:rsidRPr="00D7497F" w:rsidRDefault="000E0272" w:rsidP="00FD4556">
      <w:pPr>
        <w:pStyle w:val="af8"/>
        <w:numPr>
          <w:ilvl w:val="3"/>
          <w:numId w:val="17"/>
        </w:numPr>
        <w:ind w:left="0" w:firstLine="709"/>
        <w:contextualSpacing w:val="0"/>
        <w:jc w:val="both"/>
        <w:rPr>
          <w:szCs w:val="22"/>
        </w:rPr>
      </w:pPr>
      <w:r>
        <w:rPr>
          <w:szCs w:val="22"/>
        </w:rPr>
        <w:t xml:space="preserve">АО </w:t>
      </w:r>
      <w:r w:rsidR="00080328">
        <w:rPr>
          <w:szCs w:val="22"/>
        </w:rPr>
        <w:t>«ОМК Маркет»</w:t>
      </w:r>
      <w:r w:rsidR="001F0856" w:rsidRPr="00D7497F">
        <w:rPr>
          <w:szCs w:val="22"/>
        </w:rPr>
        <w:t xml:space="preserve"> </w:t>
      </w:r>
      <w:r w:rsidR="005176D4">
        <w:rPr>
          <w:szCs w:val="22"/>
        </w:rPr>
        <w:t xml:space="preserve">(далее – </w:t>
      </w:r>
      <w:r w:rsidR="00D02133">
        <w:rPr>
          <w:szCs w:val="22"/>
        </w:rPr>
        <w:t>Оператор</w:t>
      </w:r>
      <w:r w:rsidR="005176D4">
        <w:rPr>
          <w:szCs w:val="22"/>
        </w:rPr>
        <w:t xml:space="preserve">) </w:t>
      </w:r>
      <w:r w:rsidR="001F0856" w:rsidRPr="00D7497F">
        <w:rPr>
          <w:szCs w:val="22"/>
        </w:rPr>
        <w:t>явл</w:t>
      </w:r>
      <w:r w:rsidR="00081AEE">
        <w:rPr>
          <w:szCs w:val="22"/>
        </w:rPr>
        <w:t xml:space="preserve">яется </w:t>
      </w:r>
      <w:r w:rsidR="005176D4">
        <w:rPr>
          <w:szCs w:val="22"/>
        </w:rPr>
        <w:t>о</w:t>
      </w:r>
      <w:r w:rsidR="001F0856" w:rsidRPr="00D7497F">
        <w:rPr>
          <w:szCs w:val="22"/>
        </w:rPr>
        <w:t>ператором ПДн в соответствии с законодательством Российской Федерации о ПДн.</w:t>
      </w:r>
    </w:p>
    <w:p w14:paraId="6585BE26" w14:textId="61A3E909" w:rsidR="009B55A2" w:rsidRDefault="001F0856" w:rsidP="00FD4556">
      <w:pPr>
        <w:pStyle w:val="af8"/>
        <w:numPr>
          <w:ilvl w:val="3"/>
          <w:numId w:val="17"/>
        </w:numPr>
        <w:ind w:left="0" w:firstLine="709"/>
        <w:contextualSpacing w:val="0"/>
        <w:jc w:val="both"/>
        <w:rPr>
          <w:szCs w:val="22"/>
        </w:rPr>
      </w:pPr>
      <w:r w:rsidRPr="00D7497F">
        <w:rPr>
          <w:szCs w:val="22"/>
        </w:rPr>
        <w:t>Политика в отношении обработки ПДн</w:t>
      </w:r>
      <w:r w:rsidR="003E7E15">
        <w:rPr>
          <w:szCs w:val="22"/>
        </w:rPr>
        <w:t xml:space="preserve"> на Сайте</w:t>
      </w:r>
      <w:r w:rsidRPr="00D7497F">
        <w:rPr>
          <w:szCs w:val="22"/>
        </w:rPr>
        <w:t xml:space="preserve"> (далее – Политика) разработана в соответствии Федеральным законом Россий</w:t>
      </w:r>
      <w:r w:rsidR="003E7E15">
        <w:rPr>
          <w:szCs w:val="22"/>
        </w:rPr>
        <w:t xml:space="preserve">ской Федерации от 27.07.2006 г. </w:t>
      </w:r>
      <w:r w:rsidRPr="00D7497F">
        <w:rPr>
          <w:szCs w:val="22"/>
        </w:rPr>
        <w:t>№ 152-ФЗ «О персональных данных» (далее – ФЗ «О персональных данных»), устанавливающим основные принципы и условия обработки ПДн, права, обязанности и ответственность участников отношений, связанных с обработкой ПДн.</w:t>
      </w:r>
    </w:p>
    <w:p w14:paraId="682FDEDA" w14:textId="166757B0" w:rsidR="003E7E15" w:rsidRPr="003E7E15" w:rsidRDefault="003E7E15" w:rsidP="003E7E15">
      <w:pPr>
        <w:pStyle w:val="af8"/>
        <w:numPr>
          <w:ilvl w:val="3"/>
          <w:numId w:val="17"/>
        </w:numPr>
        <w:ind w:left="0" w:firstLine="709"/>
        <w:contextualSpacing w:val="0"/>
        <w:jc w:val="both"/>
        <w:rPr>
          <w:szCs w:val="22"/>
        </w:rPr>
      </w:pPr>
      <w:r w:rsidRPr="003E7E15">
        <w:rPr>
          <w:szCs w:val="22"/>
        </w:rPr>
        <w:t>Настоящая Политика определяет порядок обработки персональных</w:t>
      </w:r>
      <w:r w:rsidR="007A5FF2">
        <w:rPr>
          <w:szCs w:val="22"/>
        </w:rPr>
        <w:t xml:space="preserve"> данных П</w:t>
      </w:r>
      <w:r w:rsidRPr="003E7E15">
        <w:rPr>
          <w:szCs w:val="22"/>
        </w:rPr>
        <w:t>ользователей сайта «</w:t>
      </w:r>
      <w:r w:rsidR="000E0272">
        <w:rPr>
          <w:szCs w:val="22"/>
          <w:lang w:val="en-US"/>
        </w:rPr>
        <w:t>market</w:t>
      </w:r>
      <w:r w:rsidR="000E0272" w:rsidRPr="000E0272">
        <w:rPr>
          <w:szCs w:val="22"/>
        </w:rPr>
        <w:t>.</w:t>
      </w:r>
      <w:r w:rsidR="000E0272">
        <w:rPr>
          <w:szCs w:val="22"/>
          <w:lang w:val="en-US"/>
        </w:rPr>
        <w:t>omk</w:t>
      </w:r>
      <w:r w:rsidR="000E0272">
        <w:rPr>
          <w:szCs w:val="22"/>
        </w:rPr>
        <w:t>.ru</w:t>
      </w:r>
      <w:r w:rsidRPr="003E7E15">
        <w:rPr>
          <w:szCs w:val="22"/>
        </w:rPr>
        <w:t xml:space="preserve">» (далее – «Сайт»), условия и принципы обработки персональных данных, права Пользователей и обязанности </w:t>
      </w:r>
      <w:r w:rsidR="00D02133">
        <w:rPr>
          <w:szCs w:val="22"/>
        </w:rPr>
        <w:t>Оператора</w:t>
      </w:r>
      <w:r w:rsidRPr="003E7E15">
        <w:rPr>
          <w:szCs w:val="22"/>
        </w:rPr>
        <w:t>, сведения о реализуемых мерах по защите обрабатываемых персональных данных.</w:t>
      </w:r>
    </w:p>
    <w:p w14:paraId="56DC9FBB" w14:textId="4406ACFF" w:rsidR="009B55A2" w:rsidRDefault="001F0856" w:rsidP="00FD4556">
      <w:pPr>
        <w:pStyle w:val="af8"/>
        <w:numPr>
          <w:ilvl w:val="3"/>
          <w:numId w:val="17"/>
        </w:numPr>
        <w:ind w:left="0" w:firstLine="709"/>
        <w:contextualSpacing w:val="0"/>
        <w:jc w:val="both"/>
        <w:rPr>
          <w:szCs w:val="22"/>
        </w:rPr>
      </w:pPr>
      <w:r w:rsidRPr="00D7497F">
        <w:rPr>
          <w:szCs w:val="22"/>
        </w:rPr>
        <w:t>Политика подлежит пересмотру и, при необходимости, актуализации в случае изменений в законодательстве Российской Федерации о ПДн.</w:t>
      </w:r>
      <w:r w:rsidR="000A601C">
        <w:rPr>
          <w:szCs w:val="22"/>
        </w:rPr>
        <w:t xml:space="preserve"> Оператор вправе в одностороннем порядке без </w:t>
      </w:r>
      <w:r w:rsidR="00E94592">
        <w:rPr>
          <w:szCs w:val="22"/>
        </w:rPr>
        <w:t xml:space="preserve">предварительного </w:t>
      </w:r>
      <w:r w:rsidR="000A601C">
        <w:rPr>
          <w:szCs w:val="22"/>
        </w:rPr>
        <w:t>уведомления Пользователей вносить изменения в настоящую Политику.</w:t>
      </w:r>
      <w:r w:rsidR="00DC54AD">
        <w:rPr>
          <w:szCs w:val="22"/>
        </w:rPr>
        <w:t xml:space="preserve"> Актуальная версия Политики размещена по адресу: </w:t>
      </w:r>
      <w:r w:rsidR="0006328F">
        <w:rPr>
          <w:rFonts w:ascii="Segoe UI" w:hAnsi="Segoe UI" w:cs="Segoe UI"/>
          <w:color w:val="151515"/>
          <w:szCs w:val="22"/>
        </w:rPr>
        <w:t> </w:t>
      </w:r>
      <w:hyperlink r:id="rId44" w:tooltip="Ссылка: https://market.omk.ru/documents/privacy/" w:history="1">
        <w:r w:rsidR="0006328F">
          <w:rPr>
            <w:rStyle w:val="aff0"/>
            <w:rFonts w:ascii="Segoe UI" w:hAnsi="Segoe UI" w:cs="Segoe UI"/>
            <w:szCs w:val="22"/>
          </w:rPr>
          <w:t>https://market.omk.ru/documents/privacy/</w:t>
        </w:r>
      </w:hyperlink>
      <w:r w:rsidR="005E79DD">
        <w:rPr>
          <w:rStyle w:val="aff0"/>
          <w:rFonts w:ascii="Segoe UI" w:hAnsi="Segoe UI" w:cs="Segoe UI"/>
          <w:szCs w:val="22"/>
        </w:rPr>
        <w:t>.</w:t>
      </w:r>
    </w:p>
    <w:p w14:paraId="140D1CD7" w14:textId="5E7E70AF" w:rsidR="008C427D" w:rsidRDefault="008C427D" w:rsidP="00FD4556">
      <w:pPr>
        <w:pStyle w:val="af8"/>
        <w:numPr>
          <w:ilvl w:val="3"/>
          <w:numId w:val="17"/>
        </w:numPr>
        <w:ind w:left="0" w:firstLine="709"/>
        <w:contextualSpacing w:val="0"/>
        <w:jc w:val="both"/>
        <w:rPr>
          <w:szCs w:val="22"/>
        </w:rPr>
      </w:pPr>
      <w:r>
        <w:rPr>
          <w:szCs w:val="22"/>
        </w:rPr>
        <w:t>В случае несогласия с настоящей Политикой Пользователь обязуется немедленно прекратить пользование Сайтом.</w:t>
      </w:r>
    </w:p>
    <w:p w14:paraId="33B5CDAE" w14:textId="28483F18" w:rsidR="00DF5FF4" w:rsidRPr="00D7497F" w:rsidRDefault="00DF5FF4" w:rsidP="00FD4556">
      <w:pPr>
        <w:pStyle w:val="af8"/>
        <w:numPr>
          <w:ilvl w:val="3"/>
          <w:numId w:val="17"/>
        </w:numPr>
        <w:ind w:left="0" w:firstLine="709"/>
        <w:contextualSpacing w:val="0"/>
        <w:jc w:val="both"/>
        <w:rPr>
          <w:szCs w:val="22"/>
        </w:rPr>
      </w:pPr>
      <w:r>
        <w:rPr>
          <w:szCs w:val="22"/>
        </w:rPr>
        <w:t>Правила применения на Сайте рекомендательных технологий размещены по адресу</w:t>
      </w:r>
      <w:r w:rsidR="00683009">
        <w:rPr>
          <w:szCs w:val="22"/>
        </w:rPr>
        <w:t>:</w:t>
      </w:r>
      <w:r w:rsidR="0006328F" w:rsidRPr="0006328F">
        <w:t xml:space="preserve"> </w:t>
      </w:r>
      <w:hyperlink r:id="rId45" w:tooltip="Ссылка: https://market.omk.ru/documents/technologies" w:history="1">
        <w:r w:rsidR="0006328F">
          <w:rPr>
            <w:rStyle w:val="aff0"/>
            <w:rFonts w:ascii="Segoe UI" w:hAnsi="Segoe UI" w:cs="Segoe UI"/>
            <w:szCs w:val="22"/>
          </w:rPr>
          <w:t>https://market.omk.ru/documents/technologies</w:t>
        </w:r>
      </w:hyperlink>
      <w:r w:rsidR="005E79DD">
        <w:rPr>
          <w:szCs w:val="22"/>
        </w:rPr>
        <w:t>.</w:t>
      </w:r>
    </w:p>
    <w:p w14:paraId="68E8A04C" w14:textId="0413D5F5" w:rsidR="009B55A2" w:rsidRPr="000E6F6D" w:rsidRDefault="00FB7362" w:rsidP="00F63418">
      <w:pPr>
        <w:pStyle w:val="10"/>
        <w:pageBreakBefore w:val="0"/>
        <w:spacing w:before="240"/>
        <w:ind w:firstLine="709"/>
        <w:jc w:val="both"/>
        <w:rPr>
          <w:rStyle w:val="aff8"/>
          <w:rFonts w:ascii="Verdana" w:hAnsi="Verdana"/>
          <w:b/>
          <w:bCs/>
          <w:sz w:val="28"/>
          <w:szCs w:val="28"/>
        </w:rPr>
      </w:pPr>
      <w:bookmarkStart w:id="7" w:name="_Toc519012956"/>
      <w:bookmarkStart w:id="8" w:name="_Toc191488851"/>
      <w:r>
        <w:rPr>
          <w:rStyle w:val="aff8"/>
          <w:rFonts w:ascii="Verdana" w:hAnsi="Verdana"/>
          <w:b/>
          <w:bCs/>
          <w:sz w:val="28"/>
          <w:szCs w:val="28"/>
        </w:rPr>
        <w:t>Условия</w:t>
      </w:r>
      <w:r w:rsidR="001F0856" w:rsidRPr="000E6F6D">
        <w:rPr>
          <w:rStyle w:val="aff8"/>
          <w:rFonts w:ascii="Verdana" w:hAnsi="Verdana"/>
          <w:b/>
          <w:bCs/>
          <w:sz w:val="28"/>
          <w:szCs w:val="28"/>
        </w:rPr>
        <w:t xml:space="preserve"> обработки персональных данных</w:t>
      </w:r>
      <w:bookmarkEnd w:id="7"/>
      <w:bookmarkEnd w:id="8"/>
    </w:p>
    <w:p w14:paraId="57EEC5FF" w14:textId="0D8BFB5D" w:rsidR="008D2316" w:rsidRDefault="00FB7362" w:rsidP="008D2316">
      <w:pPr>
        <w:pStyle w:val="af8"/>
        <w:numPr>
          <w:ilvl w:val="3"/>
          <w:numId w:val="17"/>
        </w:numPr>
        <w:ind w:left="0" w:firstLine="709"/>
        <w:contextualSpacing w:val="0"/>
        <w:jc w:val="both"/>
        <w:rPr>
          <w:szCs w:val="22"/>
        </w:rPr>
      </w:pPr>
      <w:r w:rsidRPr="00FB7362">
        <w:rPr>
          <w:szCs w:val="22"/>
        </w:rPr>
        <w:t xml:space="preserve">Обработка ПДн на Сайте осуществляется в соответствии с действующим законодательством Российской Федерации в области обработки </w:t>
      </w:r>
      <w:r w:rsidR="008D2316">
        <w:rPr>
          <w:szCs w:val="22"/>
        </w:rPr>
        <w:t>ПДн.</w:t>
      </w:r>
    </w:p>
    <w:p w14:paraId="4EE5CBE9" w14:textId="511C977B" w:rsidR="00FB7362" w:rsidRPr="005A052B" w:rsidRDefault="00DC5D87" w:rsidP="003768EC">
      <w:pPr>
        <w:pStyle w:val="af8"/>
        <w:numPr>
          <w:ilvl w:val="3"/>
          <w:numId w:val="17"/>
        </w:numPr>
        <w:ind w:left="0" w:firstLine="709"/>
        <w:contextualSpacing w:val="0"/>
        <w:jc w:val="both"/>
      </w:pPr>
      <w:r w:rsidRPr="00DC5D87">
        <w:rPr>
          <w:szCs w:val="22"/>
        </w:rPr>
        <w:t xml:space="preserve">Настоящая Политика применяется только к Сайту </w:t>
      </w:r>
      <w:r>
        <w:rPr>
          <w:szCs w:val="22"/>
        </w:rPr>
        <w:t>«</w:t>
      </w:r>
      <w:r w:rsidR="001F6052">
        <w:rPr>
          <w:szCs w:val="22"/>
          <w:lang w:val="en-US"/>
        </w:rPr>
        <w:t>market</w:t>
      </w:r>
      <w:r w:rsidR="001F6052" w:rsidRPr="000E0272">
        <w:rPr>
          <w:szCs w:val="22"/>
        </w:rPr>
        <w:t>.</w:t>
      </w:r>
      <w:r w:rsidR="001F6052">
        <w:rPr>
          <w:szCs w:val="22"/>
          <w:lang w:val="en-US"/>
        </w:rPr>
        <w:t>omk</w:t>
      </w:r>
      <w:r w:rsidR="001F6052">
        <w:rPr>
          <w:szCs w:val="22"/>
        </w:rPr>
        <w:t>.ru</w:t>
      </w:r>
      <w:r>
        <w:rPr>
          <w:szCs w:val="22"/>
        </w:rPr>
        <w:t>»</w:t>
      </w:r>
      <w:r w:rsidRPr="00DC5D87">
        <w:rPr>
          <w:szCs w:val="22"/>
        </w:rPr>
        <w:t xml:space="preserve"> и не контролирует и не несет ответственности за сайты третьих лиц, на которые Пользователь может перейти по ссылкам, доступным на С</w:t>
      </w:r>
      <w:r>
        <w:rPr>
          <w:szCs w:val="22"/>
        </w:rPr>
        <w:t>айте.</w:t>
      </w:r>
    </w:p>
    <w:p w14:paraId="764EA924" w14:textId="11E436E3" w:rsidR="005A052B" w:rsidRPr="005330AD" w:rsidRDefault="008645F8" w:rsidP="003768EC">
      <w:pPr>
        <w:pStyle w:val="af8"/>
        <w:numPr>
          <w:ilvl w:val="3"/>
          <w:numId w:val="17"/>
        </w:numPr>
        <w:ind w:left="0" w:firstLine="709"/>
        <w:contextualSpacing w:val="0"/>
        <w:jc w:val="both"/>
      </w:pPr>
      <w:r>
        <w:t xml:space="preserve">Обработка ПДн на Сайте осуществляется на основании согласия на обработку ПДн, </w:t>
      </w:r>
      <w:r w:rsidR="005A7874">
        <w:t>на основании договорных обязательств</w:t>
      </w:r>
      <w:r w:rsidR="00B52816">
        <w:t>, возникших</w:t>
      </w:r>
      <w:r w:rsidR="005A7874">
        <w:t xml:space="preserve"> между Пользователем и Оператором, а также для осуществления прав и законных интересов Оператора.</w:t>
      </w:r>
    </w:p>
    <w:p w14:paraId="4E8F0583" w14:textId="6CA58496" w:rsidR="005330AD" w:rsidRDefault="005330AD" w:rsidP="003768EC">
      <w:pPr>
        <w:pStyle w:val="af8"/>
        <w:numPr>
          <w:ilvl w:val="3"/>
          <w:numId w:val="17"/>
        </w:numPr>
        <w:ind w:left="0" w:firstLine="709"/>
        <w:contextualSpacing w:val="0"/>
        <w:jc w:val="both"/>
        <w:rPr>
          <w:szCs w:val="22"/>
        </w:rPr>
      </w:pPr>
      <w:r w:rsidRPr="005330AD">
        <w:rPr>
          <w:rFonts w:hint="eastAsia"/>
          <w:szCs w:val="22"/>
        </w:rPr>
        <w:t>Пользователи</w:t>
      </w:r>
      <w:r w:rsidRPr="005330AD">
        <w:rPr>
          <w:szCs w:val="22"/>
        </w:rPr>
        <w:t xml:space="preserve"> </w:t>
      </w:r>
      <w:r w:rsidRPr="005330AD">
        <w:rPr>
          <w:rFonts w:hint="eastAsia"/>
          <w:szCs w:val="22"/>
        </w:rPr>
        <w:t>Сайта</w:t>
      </w:r>
      <w:r>
        <w:rPr>
          <w:szCs w:val="22"/>
        </w:rPr>
        <w:t xml:space="preserve"> </w:t>
      </w:r>
      <w:r w:rsidRPr="005330AD">
        <w:rPr>
          <w:szCs w:val="22"/>
        </w:rPr>
        <w:t xml:space="preserve">выражают своё согласие на обработку </w:t>
      </w:r>
      <w:r>
        <w:rPr>
          <w:szCs w:val="22"/>
        </w:rPr>
        <w:t xml:space="preserve">ПДн </w:t>
      </w:r>
      <w:r w:rsidRPr="005330AD">
        <w:rPr>
          <w:szCs w:val="22"/>
        </w:rPr>
        <w:t xml:space="preserve">в соответствии с настоящей Политикой </w:t>
      </w:r>
      <w:r w:rsidRPr="005330AD">
        <w:rPr>
          <w:rFonts w:hint="eastAsia"/>
          <w:szCs w:val="22"/>
        </w:rPr>
        <w:t>используя</w:t>
      </w:r>
      <w:r w:rsidRPr="005330AD">
        <w:rPr>
          <w:szCs w:val="22"/>
        </w:rPr>
        <w:t xml:space="preserve"> </w:t>
      </w:r>
      <w:r w:rsidRPr="005330AD">
        <w:rPr>
          <w:rFonts w:hint="eastAsia"/>
          <w:szCs w:val="22"/>
        </w:rPr>
        <w:t>сервисы</w:t>
      </w:r>
      <w:r w:rsidRPr="005330AD">
        <w:rPr>
          <w:szCs w:val="22"/>
        </w:rPr>
        <w:t xml:space="preserve"> или </w:t>
      </w:r>
      <w:r w:rsidRPr="005330AD">
        <w:rPr>
          <w:rFonts w:hint="eastAsia"/>
          <w:szCs w:val="22"/>
        </w:rPr>
        <w:t>услуги</w:t>
      </w:r>
      <w:r w:rsidRPr="005330AD">
        <w:rPr>
          <w:szCs w:val="22"/>
        </w:rPr>
        <w:t xml:space="preserve"> </w:t>
      </w:r>
      <w:r w:rsidRPr="005330AD">
        <w:rPr>
          <w:rFonts w:hint="eastAsia"/>
          <w:szCs w:val="22"/>
        </w:rPr>
        <w:t>Оператора</w:t>
      </w:r>
      <w:r w:rsidRPr="005330AD">
        <w:rPr>
          <w:szCs w:val="22"/>
        </w:rPr>
        <w:t>, доступ к которым получен через Сайт,</w:t>
      </w:r>
      <w:r w:rsidR="00E96B27">
        <w:rPr>
          <w:szCs w:val="22"/>
        </w:rPr>
        <w:t xml:space="preserve"> </w:t>
      </w:r>
      <w:r w:rsidRPr="005330AD">
        <w:rPr>
          <w:szCs w:val="22"/>
        </w:rPr>
        <w:t>а также подтверждают, что действуют добровольно, на основании собственного волеизъявления и в своем интересе</w:t>
      </w:r>
      <w:r>
        <w:rPr>
          <w:szCs w:val="22"/>
        </w:rPr>
        <w:t>.</w:t>
      </w:r>
    </w:p>
    <w:p w14:paraId="65451735" w14:textId="5B68688D" w:rsidR="005330AD" w:rsidRDefault="005330AD" w:rsidP="003768EC">
      <w:pPr>
        <w:pStyle w:val="af8"/>
        <w:numPr>
          <w:ilvl w:val="3"/>
          <w:numId w:val="17"/>
        </w:numPr>
        <w:ind w:left="0" w:firstLine="709"/>
        <w:contextualSpacing w:val="0"/>
        <w:jc w:val="both"/>
        <w:rPr>
          <w:szCs w:val="22"/>
        </w:rPr>
      </w:pPr>
      <w:r w:rsidRPr="005330AD">
        <w:rPr>
          <w:szCs w:val="22"/>
        </w:rPr>
        <w:t xml:space="preserve">В случае, если Пользователь предоставляет Оператору через Сайт </w:t>
      </w:r>
      <w:r>
        <w:rPr>
          <w:szCs w:val="22"/>
        </w:rPr>
        <w:t>ПДн</w:t>
      </w:r>
      <w:r w:rsidRPr="005330AD">
        <w:rPr>
          <w:szCs w:val="22"/>
        </w:rPr>
        <w:t xml:space="preserve"> третьего лица, Пользователь гарантирует получение согласия на передачу этих </w:t>
      </w:r>
      <w:r>
        <w:rPr>
          <w:szCs w:val="22"/>
        </w:rPr>
        <w:t>ПДн</w:t>
      </w:r>
      <w:r w:rsidRPr="005330AD">
        <w:rPr>
          <w:szCs w:val="22"/>
        </w:rPr>
        <w:t xml:space="preserve"> Оператору со стороны лица, предоставившего свои </w:t>
      </w:r>
      <w:r>
        <w:rPr>
          <w:szCs w:val="22"/>
        </w:rPr>
        <w:t>ПДн</w:t>
      </w:r>
      <w:r w:rsidRPr="005330AD">
        <w:rPr>
          <w:szCs w:val="22"/>
        </w:rPr>
        <w:t xml:space="preserve"> через Пользователя</w:t>
      </w:r>
      <w:r>
        <w:rPr>
          <w:szCs w:val="22"/>
        </w:rPr>
        <w:t>.</w:t>
      </w:r>
    </w:p>
    <w:p w14:paraId="7AE2ABA4" w14:textId="4F807AFB" w:rsidR="002C5BBA" w:rsidRDefault="00F47E66" w:rsidP="001341AF">
      <w:pPr>
        <w:pStyle w:val="af8"/>
        <w:numPr>
          <w:ilvl w:val="3"/>
          <w:numId w:val="17"/>
        </w:numPr>
        <w:ind w:left="0" w:firstLine="709"/>
        <w:contextualSpacing w:val="0"/>
        <w:jc w:val="both"/>
        <w:rPr>
          <w:szCs w:val="22"/>
        </w:rPr>
      </w:pPr>
      <w:r>
        <w:rPr>
          <w:szCs w:val="22"/>
        </w:rPr>
        <w:t>Любое использование, в том числе копирование</w:t>
      </w:r>
      <w:r w:rsidR="008E05A2">
        <w:rPr>
          <w:szCs w:val="22"/>
        </w:rPr>
        <w:t xml:space="preserve"> и распространение</w:t>
      </w:r>
      <w:r>
        <w:rPr>
          <w:szCs w:val="22"/>
        </w:rPr>
        <w:t>, информации, содержащей ПДн, с Сайта без предварительного согласования с Оператором запрещено.</w:t>
      </w:r>
    </w:p>
    <w:p w14:paraId="0EFAC67A" w14:textId="312B8DA9" w:rsidR="00C0506B" w:rsidRPr="00860E02" w:rsidRDefault="00C0506B" w:rsidP="00860E02">
      <w:pPr>
        <w:pStyle w:val="af8"/>
        <w:numPr>
          <w:ilvl w:val="3"/>
          <w:numId w:val="17"/>
        </w:numPr>
        <w:ind w:left="0" w:firstLine="709"/>
        <w:contextualSpacing w:val="0"/>
        <w:jc w:val="both"/>
        <w:rPr>
          <w:szCs w:val="22"/>
        </w:rPr>
      </w:pPr>
      <w:r>
        <w:rPr>
          <w:szCs w:val="22"/>
        </w:rPr>
        <w:lastRenderedPageBreak/>
        <w:t>Оператор осуществляет передачу ПДн</w:t>
      </w:r>
      <w:r w:rsidR="00860E02">
        <w:rPr>
          <w:szCs w:val="22"/>
        </w:rPr>
        <w:t xml:space="preserve"> (в том числе поручение обработки ПДн)</w:t>
      </w:r>
      <w:r>
        <w:rPr>
          <w:szCs w:val="22"/>
        </w:rPr>
        <w:t xml:space="preserve"> Пользователей третьим лицам</w:t>
      </w:r>
      <w:r w:rsidR="00665852">
        <w:rPr>
          <w:szCs w:val="22"/>
        </w:rPr>
        <w:t>, являющимся партнерами Оператора.</w:t>
      </w:r>
      <w:r w:rsidR="00860E02">
        <w:rPr>
          <w:szCs w:val="22"/>
        </w:rPr>
        <w:t xml:space="preserve"> </w:t>
      </w:r>
      <w:r w:rsidR="00860E02" w:rsidRPr="00591994">
        <w:rPr>
          <w:szCs w:val="22"/>
        </w:rPr>
        <w:t xml:space="preserve">Ответственность перед </w:t>
      </w:r>
      <w:r w:rsidR="00860E02">
        <w:rPr>
          <w:szCs w:val="22"/>
        </w:rPr>
        <w:t>Пользователями за действия лиц, обрабатывающих ПДн по поручению Оператора,</w:t>
      </w:r>
      <w:r w:rsidR="00860E02" w:rsidRPr="00591994">
        <w:rPr>
          <w:szCs w:val="22"/>
        </w:rPr>
        <w:t xml:space="preserve"> несет </w:t>
      </w:r>
      <w:r w:rsidR="00860E02">
        <w:rPr>
          <w:szCs w:val="22"/>
        </w:rPr>
        <w:t>Оператор</w:t>
      </w:r>
      <w:r w:rsidR="00860E02" w:rsidRPr="00591994">
        <w:rPr>
          <w:szCs w:val="22"/>
        </w:rPr>
        <w:t xml:space="preserve">. </w:t>
      </w:r>
      <w:r w:rsidR="00860E02" w:rsidRPr="00860E02">
        <w:rPr>
          <w:szCs w:val="22"/>
        </w:rPr>
        <w:t>Уполномоченное лицо</w:t>
      </w:r>
      <w:r w:rsidR="00860E02" w:rsidRPr="00591994">
        <w:rPr>
          <w:szCs w:val="22"/>
        </w:rPr>
        <w:t xml:space="preserve">, осуществляющее обработку ПДн по поручению </w:t>
      </w:r>
      <w:r w:rsidR="00860E02">
        <w:rPr>
          <w:szCs w:val="22"/>
        </w:rPr>
        <w:t>Оператора</w:t>
      </w:r>
      <w:r w:rsidR="00860E02" w:rsidRPr="00591994">
        <w:rPr>
          <w:szCs w:val="22"/>
        </w:rPr>
        <w:t xml:space="preserve">, несет </w:t>
      </w:r>
      <w:r w:rsidR="00860E02">
        <w:rPr>
          <w:szCs w:val="22"/>
        </w:rPr>
        <w:t xml:space="preserve">гражданско-правовую </w:t>
      </w:r>
      <w:r w:rsidR="00860E02" w:rsidRPr="00591994">
        <w:rPr>
          <w:szCs w:val="22"/>
        </w:rPr>
        <w:t xml:space="preserve">ответственность перед </w:t>
      </w:r>
      <w:r w:rsidR="00860E02">
        <w:rPr>
          <w:szCs w:val="22"/>
        </w:rPr>
        <w:t>Оператором</w:t>
      </w:r>
      <w:r w:rsidR="00860E02" w:rsidRPr="00591994">
        <w:rPr>
          <w:szCs w:val="22"/>
        </w:rPr>
        <w:t>.</w:t>
      </w:r>
    </w:p>
    <w:p w14:paraId="0AE6574E" w14:textId="4B4FE809" w:rsidR="00C0506B" w:rsidRDefault="00C0506B" w:rsidP="001341AF">
      <w:pPr>
        <w:pStyle w:val="af8"/>
        <w:numPr>
          <w:ilvl w:val="3"/>
          <w:numId w:val="17"/>
        </w:numPr>
        <w:ind w:left="0" w:firstLine="709"/>
        <w:contextualSpacing w:val="0"/>
        <w:jc w:val="both"/>
        <w:rPr>
          <w:szCs w:val="22"/>
        </w:rPr>
      </w:pPr>
      <w:r w:rsidRPr="00C0506B">
        <w:rPr>
          <w:szCs w:val="22"/>
        </w:rPr>
        <w:t xml:space="preserve">Безопасность </w:t>
      </w:r>
      <w:r>
        <w:rPr>
          <w:szCs w:val="22"/>
        </w:rPr>
        <w:t>ПДн</w:t>
      </w:r>
      <w:r w:rsidRPr="00C0506B">
        <w:rPr>
          <w:szCs w:val="22"/>
        </w:rPr>
        <w:t xml:space="preserve"> при их обработке на Сайте обеспечивается с помощью системы защит</w:t>
      </w:r>
      <w:r w:rsidR="007E1551">
        <w:rPr>
          <w:szCs w:val="22"/>
        </w:rPr>
        <w:t>ы информации, включающей в себя</w:t>
      </w:r>
      <w:r w:rsidRPr="00C0506B">
        <w:rPr>
          <w:szCs w:val="22"/>
        </w:rPr>
        <w:t xml:space="preserve"> организационные</w:t>
      </w:r>
      <w:r w:rsidR="007E1551">
        <w:rPr>
          <w:szCs w:val="22"/>
        </w:rPr>
        <w:t xml:space="preserve"> и технические</w:t>
      </w:r>
      <w:r w:rsidRPr="00C0506B">
        <w:rPr>
          <w:szCs w:val="22"/>
        </w:rPr>
        <w:t xml:space="preserve"> меры защиты</w:t>
      </w:r>
      <w:r w:rsidR="003E76A4">
        <w:rPr>
          <w:szCs w:val="22"/>
        </w:rPr>
        <w:t>, включая:</w:t>
      </w:r>
    </w:p>
    <w:p w14:paraId="1405BD1A" w14:textId="2772C6D8" w:rsidR="003E76A4" w:rsidRPr="008D37A5" w:rsidRDefault="003E76A4" w:rsidP="004869EC">
      <w:pPr>
        <w:pStyle w:val="af8"/>
        <w:numPr>
          <w:ilvl w:val="0"/>
          <w:numId w:val="24"/>
        </w:numPr>
        <w:tabs>
          <w:tab w:val="left" w:pos="1418"/>
        </w:tabs>
        <w:ind w:left="0" w:firstLine="1134"/>
        <w:contextualSpacing w:val="0"/>
        <w:jc w:val="both"/>
        <w:rPr>
          <w:szCs w:val="22"/>
        </w:rPr>
      </w:pPr>
      <w:r>
        <w:rPr>
          <w:szCs w:val="22"/>
        </w:rPr>
        <w:t>н</w:t>
      </w:r>
      <w:r w:rsidRPr="008D37A5">
        <w:rPr>
          <w:szCs w:val="22"/>
        </w:rPr>
        <w:t xml:space="preserve">азначение лица, ответственного за обработку </w:t>
      </w:r>
      <w:r>
        <w:rPr>
          <w:szCs w:val="22"/>
        </w:rPr>
        <w:t>ПДн</w:t>
      </w:r>
      <w:r w:rsidRPr="008D37A5">
        <w:rPr>
          <w:szCs w:val="22"/>
        </w:rPr>
        <w:t>;</w:t>
      </w:r>
    </w:p>
    <w:p w14:paraId="5DBDD8D2" w14:textId="4EF0AD6C" w:rsidR="003E76A4" w:rsidRPr="008D37A5" w:rsidRDefault="003E76A4" w:rsidP="004869EC">
      <w:pPr>
        <w:pStyle w:val="af8"/>
        <w:numPr>
          <w:ilvl w:val="0"/>
          <w:numId w:val="24"/>
        </w:numPr>
        <w:tabs>
          <w:tab w:val="left" w:pos="1418"/>
        </w:tabs>
        <w:ind w:left="0" w:firstLine="1134"/>
        <w:contextualSpacing w:val="0"/>
        <w:jc w:val="both"/>
        <w:rPr>
          <w:szCs w:val="22"/>
        </w:rPr>
      </w:pPr>
      <w:r>
        <w:rPr>
          <w:szCs w:val="22"/>
        </w:rPr>
        <w:t>к</w:t>
      </w:r>
      <w:r w:rsidRPr="008D37A5">
        <w:rPr>
          <w:szCs w:val="22"/>
        </w:rPr>
        <w:t xml:space="preserve">онтроль фактов несанкционированного доступа к </w:t>
      </w:r>
      <w:r>
        <w:rPr>
          <w:szCs w:val="22"/>
        </w:rPr>
        <w:t>ПДн</w:t>
      </w:r>
      <w:r w:rsidRPr="008D37A5">
        <w:rPr>
          <w:szCs w:val="22"/>
        </w:rPr>
        <w:t xml:space="preserve"> и принятие мер по недопущению подобных инцидентов в дальнейшем;</w:t>
      </w:r>
    </w:p>
    <w:p w14:paraId="5733D5AA" w14:textId="4FEAFBBF" w:rsidR="003E76A4" w:rsidRPr="008D37A5" w:rsidRDefault="003E76A4" w:rsidP="004869EC">
      <w:pPr>
        <w:pStyle w:val="af8"/>
        <w:numPr>
          <w:ilvl w:val="0"/>
          <w:numId w:val="24"/>
        </w:numPr>
        <w:tabs>
          <w:tab w:val="left" w:pos="1418"/>
        </w:tabs>
        <w:ind w:left="0" w:firstLine="1134"/>
        <w:contextualSpacing w:val="0"/>
        <w:jc w:val="both"/>
        <w:rPr>
          <w:szCs w:val="22"/>
        </w:rPr>
      </w:pPr>
      <w:r>
        <w:rPr>
          <w:szCs w:val="22"/>
        </w:rPr>
        <w:t>к</w:t>
      </w:r>
      <w:r w:rsidRPr="008D37A5">
        <w:rPr>
          <w:szCs w:val="22"/>
        </w:rPr>
        <w:t xml:space="preserve">онтроль за принимаемыми мерами по обеспечению безопасности </w:t>
      </w:r>
      <w:r>
        <w:rPr>
          <w:szCs w:val="22"/>
        </w:rPr>
        <w:t>ПДн</w:t>
      </w:r>
      <w:r w:rsidRPr="008D37A5">
        <w:rPr>
          <w:szCs w:val="22"/>
        </w:rPr>
        <w:t xml:space="preserve"> и уровнем защищенности </w:t>
      </w:r>
      <w:r>
        <w:rPr>
          <w:szCs w:val="22"/>
        </w:rPr>
        <w:t>ПДн, обрабатываемых на Сайте</w:t>
      </w:r>
      <w:r w:rsidRPr="008D37A5">
        <w:rPr>
          <w:szCs w:val="22"/>
        </w:rPr>
        <w:t>;</w:t>
      </w:r>
    </w:p>
    <w:p w14:paraId="7A98D1BE" w14:textId="1405F460" w:rsidR="003E76A4" w:rsidRPr="008D37A5" w:rsidRDefault="003E76A4" w:rsidP="004869EC">
      <w:pPr>
        <w:pStyle w:val="af8"/>
        <w:numPr>
          <w:ilvl w:val="0"/>
          <w:numId w:val="24"/>
        </w:numPr>
        <w:tabs>
          <w:tab w:val="left" w:pos="1418"/>
        </w:tabs>
        <w:ind w:left="0" w:firstLine="1134"/>
        <w:contextualSpacing w:val="0"/>
        <w:jc w:val="both"/>
        <w:rPr>
          <w:szCs w:val="22"/>
        </w:rPr>
      </w:pPr>
      <w:r>
        <w:rPr>
          <w:szCs w:val="22"/>
        </w:rPr>
        <w:t>моделирование угроз безопасности в отношении ПДн, обрабатываемых на Сайте</w:t>
      </w:r>
      <w:r w:rsidRPr="008D37A5">
        <w:rPr>
          <w:szCs w:val="22"/>
        </w:rPr>
        <w:t>;</w:t>
      </w:r>
    </w:p>
    <w:p w14:paraId="53B350F2" w14:textId="7E48F9ED" w:rsidR="003E76A4" w:rsidRPr="008D37A5" w:rsidRDefault="005E79DD" w:rsidP="004869EC">
      <w:pPr>
        <w:pStyle w:val="af8"/>
        <w:numPr>
          <w:ilvl w:val="0"/>
          <w:numId w:val="24"/>
        </w:numPr>
        <w:tabs>
          <w:tab w:val="left" w:pos="1418"/>
        </w:tabs>
        <w:ind w:left="0" w:firstLine="1134"/>
        <w:contextualSpacing w:val="0"/>
        <w:jc w:val="both"/>
        <w:rPr>
          <w:szCs w:val="22"/>
        </w:rPr>
      </w:pPr>
      <w:r>
        <w:rPr>
          <w:szCs w:val="22"/>
        </w:rPr>
        <w:t>проведение оценки вреда,</w:t>
      </w:r>
      <w:r w:rsidR="003E76A4">
        <w:rPr>
          <w:szCs w:val="22"/>
        </w:rPr>
        <w:t xml:space="preserve"> который может быть нанесен субъектам ПДн</w:t>
      </w:r>
      <w:r w:rsidR="003E76A4" w:rsidRPr="008D37A5">
        <w:rPr>
          <w:szCs w:val="22"/>
        </w:rPr>
        <w:t>;</w:t>
      </w:r>
    </w:p>
    <w:p w14:paraId="284220E4" w14:textId="111A115A" w:rsidR="003E76A4" w:rsidRDefault="003E76A4" w:rsidP="004869EC">
      <w:pPr>
        <w:pStyle w:val="af8"/>
        <w:numPr>
          <w:ilvl w:val="0"/>
          <w:numId w:val="24"/>
        </w:numPr>
        <w:tabs>
          <w:tab w:val="left" w:pos="1418"/>
        </w:tabs>
        <w:ind w:left="0" w:firstLine="1134"/>
        <w:contextualSpacing w:val="0"/>
        <w:jc w:val="both"/>
        <w:rPr>
          <w:szCs w:val="22"/>
        </w:rPr>
      </w:pPr>
      <w:r>
        <w:rPr>
          <w:szCs w:val="22"/>
        </w:rPr>
        <w:t>а</w:t>
      </w:r>
      <w:r w:rsidRPr="004869EC">
        <w:rPr>
          <w:szCs w:val="22"/>
        </w:rPr>
        <w:t>нализ уязвимостей</w:t>
      </w:r>
      <w:r>
        <w:rPr>
          <w:szCs w:val="22"/>
        </w:rPr>
        <w:t>, мониторинг событий безопасности</w:t>
      </w:r>
      <w:r w:rsidRPr="004869EC">
        <w:rPr>
          <w:szCs w:val="22"/>
        </w:rPr>
        <w:t xml:space="preserve"> и другие меры</w:t>
      </w:r>
      <w:r>
        <w:rPr>
          <w:szCs w:val="22"/>
        </w:rPr>
        <w:t>.</w:t>
      </w:r>
    </w:p>
    <w:p w14:paraId="21A03229" w14:textId="789ADD14" w:rsidR="00493485" w:rsidRDefault="00493485" w:rsidP="001341AF">
      <w:pPr>
        <w:pStyle w:val="af8"/>
        <w:numPr>
          <w:ilvl w:val="3"/>
          <w:numId w:val="17"/>
        </w:numPr>
        <w:ind w:left="0" w:firstLine="709"/>
        <w:contextualSpacing w:val="0"/>
        <w:jc w:val="both"/>
        <w:rPr>
          <w:szCs w:val="22"/>
        </w:rPr>
      </w:pPr>
      <w:r>
        <w:rPr>
          <w:szCs w:val="22"/>
        </w:rPr>
        <w:t>Оператор</w:t>
      </w:r>
      <w:r w:rsidRPr="00591994">
        <w:rPr>
          <w:szCs w:val="22"/>
        </w:rPr>
        <w:t xml:space="preserve"> обеспечивает нахождение на территории Российской Федерации баз данных информации, с использованием которых осуществляются сбор, запись, систематизация, накопление, хранение, уточнение (обновление, изменение), извлечение ПДн граждан Российской Федерации</w:t>
      </w:r>
      <w:r>
        <w:rPr>
          <w:szCs w:val="22"/>
        </w:rPr>
        <w:t>.</w:t>
      </w:r>
    </w:p>
    <w:p w14:paraId="6820532E" w14:textId="09E63E1C" w:rsidR="009C598E" w:rsidRDefault="009C598E" w:rsidP="001341AF">
      <w:pPr>
        <w:pStyle w:val="af8"/>
        <w:numPr>
          <w:ilvl w:val="3"/>
          <w:numId w:val="17"/>
        </w:numPr>
        <w:ind w:left="0" w:firstLine="709"/>
        <w:contextualSpacing w:val="0"/>
        <w:jc w:val="both"/>
        <w:rPr>
          <w:szCs w:val="22"/>
        </w:rPr>
      </w:pPr>
      <w:r w:rsidRPr="00D7497F">
        <w:rPr>
          <w:szCs w:val="22"/>
        </w:rPr>
        <w:t xml:space="preserve">Условием прекращения обработки ПДн может являться достижение целей обработки ПДн, истечение срока действия согласия или отзыв согласия </w:t>
      </w:r>
      <w:r>
        <w:rPr>
          <w:szCs w:val="22"/>
        </w:rPr>
        <w:t>Пользователем</w:t>
      </w:r>
      <w:r w:rsidRPr="00D7497F">
        <w:rPr>
          <w:szCs w:val="22"/>
        </w:rPr>
        <w:t xml:space="preserve"> на обработку его ПДн, а также выявление неправомерной обработки ПДн</w:t>
      </w:r>
      <w:r>
        <w:rPr>
          <w:szCs w:val="22"/>
        </w:rPr>
        <w:t>.</w:t>
      </w:r>
    </w:p>
    <w:p w14:paraId="7D543AA7" w14:textId="6AA3D0D7" w:rsidR="001D6185" w:rsidRPr="001341AF" w:rsidRDefault="001D6185" w:rsidP="001341AF">
      <w:pPr>
        <w:pStyle w:val="af8"/>
        <w:numPr>
          <w:ilvl w:val="3"/>
          <w:numId w:val="17"/>
        </w:numPr>
        <w:ind w:left="0" w:firstLine="709"/>
        <w:contextualSpacing w:val="0"/>
        <w:jc w:val="both"/>
        <w:rPr>
          <w:szCs w:val="22"/>
        </w:rPr>
      </w:pPr>
      <w:r w:rsidRPr="001D6185">
        <w:rPr>
          <w:szCs w:val="22"/>
        </w:rPr>
        <w:t xml:space="preserve">Сроки обработки </w:t>
      </w:r>
      <w:r>
        <w:rPr>
          <w:szCs w:val="22"/>
        </w:rPr>
        <w:t>ПДн</w:t>
      </w:r>
      <w:r w:rsidRPr="001D6185">
        <w:rPr>
          <w:szCs w:val="22"/>
        </w:rPr>
        <w:t xml:space="preserve"> Пользователя или лиц, предоставивших свои </w:t>
      </w:r>
      <w:r>
        <w:rPr>
          <w:szCs w:val="22"/>
        </w:rPr>
        <w:t>ПДн</w:t>
      </w:r>
      <w:r w:rsidRPr="001D6185">
        <w:rPr>
          <w:szCs w:val="22"/>
        </w:rPr>
        <w:t xml:space="preserve"> через Пользователя, определяются исходя из целей обработки </w:t>
      </w:r>
      <w:r>
        <w:rPr>
          <w:szCs w:val="22"/>
        </w:rPr>
        <w:t>ПДн</w:t>
      </w:r>
      <w:r w:rsidRPr="001D6185">
        <w:rPr>
          <w:szCs w:val="22"/>
        </w:rPr>
        <w:t>, сроков действия договорных обязательств, сроком исковой давности, либо требований законодательства Российской Федерации</w:t>
      </w:r>
      <w:r>
        <w:rPr>
          <w:szCs w:val="22"/>
        </w:rPr>
        <w:t>.</w:t>
      </w:r>
    </w:p>
    <w:p w14:paraId="120803AC" w14:textId="55A5ED03" w:rsidR="009B55A2" w:rsidRPr="00262659" w:rsidRDefault="001F0856" w:rsidP="00524ACD">
      <w:pPr>
        <w:pStyle w:val="10"/>
        <w:keepNext/>
        <w:pageBreakBefore w:val="0"/>
        <w:spacing w:before="240"/>
        <w:ind w:firstLine="709"/>
        <w:jc w:val="both"/>
        <w:rPr>
          <w:rStyle w:val="aff8"/>
          <w:rFonts w:ascii="Verdana" w:hAnsi="Verdana"/>
          <w:b/>
          <w:bCs/>
          <w:sz w:val="28"/>
          <w:szCs w:val="28"/>
        </w:rPr>
      </w:pPr>
      <w:bookmarkStart w:id="9" w:name="_Toc519012957"/>
      <w:bookmarkStart w:id="10" w:name="_Toc191488852"/>
      <w:r w:rsidRPr="00262659">
        <w:rPr>
          <w:rStyle w:val="aff8"/>
          <w:rFonts w:ascii="Verdana" w:hAnsi="Verdana"/>
          <w:b/>
          <w:bCs/>
          <w:sz w:val="28"/>
          <w:szCs w:val="28"/>
        </w:rPr>
        <w:t xml:space="preserve">Цели </w:t>
      </w:r>
      <w:r w:rsidR="00D86CB3">
        <w:rPr>
          <w:rStyle w:val="aff8"/>
          <w:rFonts w:ascii="Verdana" w:hAnsi="Verdana"/>
          <w:b/>
          <w:bCs/>
          <w:sz w:val="28"/>
          <w:szCs w:val="28"/>
        </w:rPr>
        <w:t xml:space="preserve">и объем </w:t>
      </w:r>
      <w:r w:rsidR="00D86CB3" w:rsidRPr="00262659">
        <w:rPr>
          <w:rStyle w:val="aff8"/>
          <w:rFonts w:ascii="Verdana" w:hAnsi="Verdana"/>
          <w:b/>
          <w:bCs/>
          <w:sz w:val="28"/>
          <w:szCs w:val="28"/>
        </w:rPr>
        <w:t>обрабат</w:t>
      </w:r>
      <w:r w:rsidR="00D86CB3">
        <w:rPr>
          <w:rStyle w:val="aff8"/>
          <w:rFonts w:ascii="Verdana" w:hAnsi="Verdana"/>
          <w:b/>
          <w:bCs/>
          <w:sz w:val="28"/>
          <w:szCs w:val="28"/>
        </w:rPr>
        <w:t>ываемых</w:t>
      </w:r>
      <w:r w:rsidRPr="00262659">
        <w:rPr>
          <w:rStyle w:val="aff8"/>
          <w:rFonts w:ascii="Verdana" w:hAnsi="Verdana"/>
          <w:b/>
          <w:bCs/>
          <w:sz w:val="28"/>
          <w:szCs w:val="28"/>
        </w:rPr>
        <w:t xml:space="preserve"> персональных данных</w:t>
      </w:r>
      <w:bookmarkEnd w:id="9"/>
      <w:bookmarkEnd w:id="10"/>
    </w:p>
    <w:p w14:paraId="50BADE2A" w14:textId="2289252E" w:rsidR="00860E02" w:rsidRDefault="00860E02" w:rsidP="0054582E">
      <w:pPr>
        <w:pStyle w:val="af8"/>
        <w:numPr>
          <w:ilvl w:val="3"/>
          <w:numId w:val="17"/>
        </w:numPr>
        <w:ind w:left="0" w:firstLine="709"/>
        <w:contextualSpacing w:val="0"/>
        <w:jc w:val="both"/>
        <w:rPr>
          <w:szCs w:val="22"/>
        </w:rPr>
      </w:pPr>
      <w:r>
        <w:rPr>
          <w:szCs w:val="22"/>
        </w:rPr>
        <w:t>На Сайте осуществляется автоматизированная обработка ПДн.</w:t>
      </w:r>
    </w:p>
    <w:p w14:paraId="0EBB6217" w14:textId="3476E84F" w:rsidR="0054582E" w:rsidRDefault="0054582E" w:rsidP="0054582E">
      <w:pPr>
        <w:pStyle w:val="af8"/>
        <w:numPr>
          <w:ilvl w:val="3"/>
          <w:numId w:val="17"/>
        </w:numPr>
        <w:ind w:left="0" w:firstLine="709"/>
        <w:contextualSpacing w:val="0"/>
        <w:jc w:val="both"/>
        <w:rPr>
          <w:szCs w:val="22"/>
        </w:rPr>
      </w:pPr>
      <w:r w:rsidRPr="0054582E">
        <w:rPr>
          <w:szCs w:val="22"/>
        </w:rPr>
        <w:t xml:space="preserve">На Сайте осуществляются сбор и хранение только тех </w:t>
      </w:r>
      <w:r>
        <w:rPr>
          <w:szCs w:val="22"/>
        </w:rPr>
        <w:t>ПДн</w:t>
      </w:r>
      <w:r w:rsidRPr="0054582E">
        <w:rPr>
          <w:szCs w:val="22"/>
        </w:rPr>
        <w:t xml:space="preserve">, которые необходимы для предоставления сервисов Сайта или исполнения договорных обязательств с Пользователем или лицом, предоставившим свои </w:t>
      </w:r>
      <w:r>
        <w:rPr>
          <w:szCs w:val="22"/>
        </w:rPr>
        <w:t>ПДн</w:t>
      </w:r>
      <w:r w:rsidRPr="0054582E">
        <w:rPr>
          <w:szCs w:val="22"/>
        </w:rPr>
        <w:t xml:space="preserve"> через Пользователя, за исключением случаев, определенных законодательством Российской Федерации</w:t>
      </w:r>
      <w:r>
        <w:rPr>
          <w:szCs w:val="22"/>
        </w:rPr>
        <w:t>.</w:t>
      </w:r>
    </w:p>
    <w:p w14:paraId="7C826B7D" w14:textId="45825F4C" w:rsidR="009B55A2" w:rsidRDefault="0054582E" w:rsidP="0054582E">
      <w:pPr>
        <w:pStyle w:val="af8"/>
        <w:numPr>
          <w:ilvl w:val="3"/>
          <w:numId w:val="17"/>
        </w:numPr>
        <w:ind w:left="0" w:firstLine="709"/>
        <w:contextualSpacing w:val="0"/>
        <w:jc w:val="both"/>
        <w:rPr>
          <w:szCs w:val="22"/>
        </w:rPr>
      </w:pPr>
      <w:r>
        <w:rPr>
          <w:szCs w:val="22"/>
        </w:rPr>
        <w:t>Оператор осуществляет обработку ПДн на Сайте в следующих целях</w:t>
      </w:r>
      <w:r w:rsidR="00811423">
        <w:rPr>
          <w:szCs w:val="22"/>
        </w:rPr>
        <w:t xml:space="preserve"> и объеме</w:t>
      </w:r>
      <w:r>
        <w:rPr>
          <w:szCs w:val="22"/>
        </w:rPr>
        <w:t>:</w:t>
      </w:r>
    </w:p>
    <w:p w14:paraId="074A9BC4" w14:textId="468BEF7A" w:rsidR="0054582E" w:rsidRDefault="00554C0D" w:rsidP="00554C0D">
      <w:pPr>
        <w:pStyle w:val="af8"/>
        <w:numPr>
          <w:ilvl w:val="0"/>
          <w:numId w:val="252"/>
        </w:numPr>
        <w:tabs>
          <w:tab w:val="left" w:pos="1418"/>
        </w:tabs>
        <w:ind w:left="0" w:firstLine="1134"/>
        <w:contextualSpacing w:val="0"/>
        <w:jc w:val="both"/>
        <w:rPr>
          <w:szCs w:val="22"/>
        </w:rPr>
      </w:pPr>
      <w:r>
        <w:rPr>
          <w:szCs w:val="22"/>
        </w:rPr>
        <w:t>поддержка ИТ-инфраструктуры (</w:t>
      </w:r>
      <w:r w:rsidR="00032A9A">
        <w:rPr>
          <w:szCs w:val="22"/>
        </w:rPr>
        <w:t>обеспечение кор</w:t>
      </w:r>
      <w:r w:rsidR="00500E1F">
        <w:rPr>
          <w:szCs w:val="22"/>
        </w:rPr>
        <w:t>ректного функционирования Сайта</w:t>
      </w:r>
      <w:r>
        <w:rPr>
          <w:szCs w:val="22"/>
        </w:rPr>
        <w:t>)</w:t>
      </w:r>
      <w:r w:rsidR="00500E1F">
        <w:rPr>
          <w:szCs w:val="22"/>
        </w:rPr>
        <w:t>:</w:t>
      </w:r>
    </w:p>
    <w:p w14:paraId="7694306D" w14:textId="77777777" w:rsidR="00500E1F" w:rsidRPr="00DC7222" w:rsidRDefault="00500E1F" w:rsidP="00500E1F">
      <w:pPr>
        <w:pStyle w:val="af8"/>
        <w:numPr>
          <w:ilvl w:val="0"/>
          <w:numId w:val="24"/>
        </w:numPr>
        <w:tabs>
          <w:tab w:val="left" w:pos="1418"/>
        </w:tabs>
        <w:ind w:left="0" w:firstLine="1134"/>
        <w:contextualSpacing w:val="0"/>
        <w:jc w:val="both"/>
        <w:rPr>
          <w:szCs w:val="22"/>
        </w:rPr>
      </w:pPr>
      <w:r w:rsidRPr="009325B0">
        <w:rPr>
          <w:szCs w:val="22"/>
        </w:rPr>
        <w:t xml:space="preserve">URL </w:t>
      </w:r>
      <w:r w:rsidRPr="00DC7222">
        <w:rPr>
          <w:szCs w:val="22"/>
        </w:rPr>
        <w:t>страницы;</w:t>
      </w:r>
    </w:p>
    <w:p w14:paraId="2E12C61A" w14:textId="77777777" w:rsidR="00500E1F" w:rsidRPr="00DC7222" w:rsidRDefault="00500E1F" w:rsidP="00500E1F">
      <w:pPr>
        <w:pStyle w:val="af8"/>
        <w:numPr>
          <w:ilvl w:val="0"/>
          <w:numId w:val="24"/>
        </w:numPr>
        <w:tabs>
          <w:tab w:val="left" w:pos="1418"/>
        </w:tabs>
        <w:ind w:left="0" w:firstLine="1134"/>
        <w:contextualSpacing w:val="0"/>
        <w:jc w:val="both"/>
        <w:rPr>
          <w:szCs w:val="22"/>
        </w:rPr>
      </w:pPr>
      <w:r w:rsidRPr="00DC7222">
        <w:rPr>
          <w:szCs w:val="22"/>
        </w:rPr>
        <w:t>реферер страницы;</w:t>
      </w:r>
    </w:p>
    <w:p w14:paraId="21469AB4" w14:textId="77777777" w:rsidR="00500E1F" w:rsidRPr="00DC7222" w:rsidRDefault="00500E1F" w:rsidP="00500E1F">
      <w:pPr>
        <w:pStyle w:val="af8"/>
        <w:numPr>
          <w:ilvl w:val="0"/>
          <w:numId w:val="24"/>
        </w:numPr>
        <w:tabs>
          <w:tab w:val="left" w:pos="1418"/>
        </w:tabs>
        <w:ind w:left="0" w:firstLine="1134"/>
        <w:contextualSpacing w:val="0"/>
        <w:jc w:val="both"/>
        <w:rPr>
          <w:szCs w:val="22"/>
        </w:rPr>
      </w:pPr>
      <w:r w:rsidRPr="00DC7222">
        <w:rPr>
          <w:szCs w:val="22"/>
        </w:rPr>
        <w:t>заголовок страницы;</w:t>
      </w:r>
    </w:p>
    <w:p w14:paraId="2CA9BB44" w14:textId="77777777" w:rsidR="00500E1F" w:rsidRPr="00DC7222" w:rsidRDefault="00500E1F" w:rsidP="00500E1F">
      <w:pPr>
        <w:pStyle w:val="af8"/>
        <w:numPr>
          <w:ilvl w:val="0"/>
          <w:numId w:val="24"/>
        </w:numPr>
        <w:tabs>
          <w:tab w:val="left" w:pos="1418"/>
        </w:tabs>
        <w:ind w:left="0" w:firstLine="1134"/>
        <w:contextualSpacing w:val="0"/>
        <w:jc w:val="both"/>
        <w:rPr>
          <w:szCs w:val="22"/>
        </w:rPr>
      </w:pPr>
      <w:r w:rsidRPr="00DC7222">
        <w:rPr>
          <w:szCs w:val="22"/>
        </w:rPr>
        <w:t>сведения о браузере и его версии и выбранном языке;</w:t>
      </w:r>
    </w:p>
    <w:p w14:paraId="0681EB4F" w14:textId="77777777" w:rsidR="00500E1F" w:rsidRPr="00DC7222" w:rsidRDefault="00500E1F" w:rsidP="00500E1F">
      <w:pPr>
        <w:pStyle w:val="af8"/>
        <w:numPr>
          <w:ilvl w:val="0"/>
          <w:numId w:val="24"/>
        </w:numPr>
        <w:tabs>
          <w:tab w:val="left" w:pos="1418"/>
        </w:tabs>
        <w:ind w:left="0" w:firstLine="1134"/>
        <w:contextualSpacing w:val="0"/>
        <w:jc w:val="both"/>
        <w:rPr>
          <w:szCs w:val="22"/>
        </w:rPr>
      </w:pPr>
      <w:r w:rsidRPr="00DC7222">
        <w:rPr>
          <w:szCs w:val="22"/>
        </w:rPr>
        <w:lastRenderedPageBreak/>
        <w:t>высота и ширина клиентской части окна браузера;</w:t>
      </w:r>
    </w:p>
    <w:p w14:paraId="412CF3BD" w14:textId="77777777" w:rsidR="00500E1F" w:rsidRPr="00DC7222" w:rsidRDefault="00500E1F" w:rsidP="00500E1F">
      <w:pPr>
        <w:pStyle w:val="af8"/>
        <w:numPr>
          <w:ilvl w:val="0"/>
          <w:numId w:val="24"/>
        </w:numPr>
        <w:tabs>
          <w:tab w:val="left" w:pos="1418"/>
        </w:tabs>
        <w:ind w:left="0" w:firstLine="1134"/>
        <w:contextualSpacing w:val="0"/>
        <w:jc w:val="both"/>
        <w:rPr>
          <w:szCs w:val="22"/>
        </w:rPr>
      </w:pPr>
      <w:r w:rsidRPr="00DC7222">
        <w:rPr>
          <w:szCs w:val="22"/>
        </w:rPr>
        <w:t>сведения об операционной системе и ее версии;</w:t>
      </w:r>
    </w:p>
    <w:p w14:paraId="748F82C8" w14:textId="77777777" w:rsidR="00500E1F" w:rsidRPr="00DC7222" w:rsidRDefault="00500E1F" w:rsidP="00500E1F">
      <w:pPr>
        <w:pStyle w:val="af8"/>
        <w:numPr>
          <w:ilvl w:val="0"/>
          <w:numId w:val="24"/>
        </w:numPr>
        <w:tabs>
          <w:tab w:val="left" w:pos="1418"/>
        </w:tabs>
        <w:ind w:left="0" w:firstLine="1134"/>
        <w:contextualSpacing w:val="0"/>
        <w:jc w:val="both"/>
        <w:rPr>
          <w:szCs w:val="22"/>
        </w:rPr>
      </w:pPr>
      <w:r w:rsidRPr="00DC7222">
        <w:rPr>
          <w:szCs w:val="22"/>
        </w:rPr>
        <w:t>тип устройства и его характеристики (высота и ширина экрана, глубина цвета экрана);</w:t>
      </w:r>
    </w:p>
    <w:p w14:paraId="40992CCA" w14:textId="77777777" w:rsidR="00500E1F" w:rsidRPr="00DC7222" w:rsidRDefault="00500E1F" w:rsidP="00500E1F">
      <w:pPr>
        <w:pStyle w:val="af8"/>
        <w:numPr>
          <w:ilvl w:val="0"/>
          <w:numId w:val="24"/>
        </w:numPr>
        <w:tabs>
          <w:tab w:val="left" w:pos="1418"/>
        </w:tabs>
        <w:ind w:left="0" w:firstLine="1134"/>
        <w:contextualSpacing w:val="0"/>
        <w:jc w:val="both"/>
        <w:rPr>
          <w:szCs w:val="22"/>
        </w:rPr>
      </w:pPr>
      <w:r w:rsidRPr="00DC7222">
        <w:rPr>
          <w:szCs w:val="22"/>
        </w:rPr>
        <w:t xml:space="preserve">файлы </w:t>
      </w:r>
      <w:r w:rsidRPr="009325B0">
        <w:rPr>
          <w:szCs w:val="22"/>
        </w:rPr>
        <w:t>cookie</w:t>
      </w:r>
      <w:r w:rsidRPr="00DC7222">
        <w:rPr>
          <w:szCs w:val="22"/>
        </w:rPr>
        <w:t>;</w:t>
      </w:r>
    </w:p>
    <w:p w14:paraId="4F581E38" w14:textId="77777777" w:rsidR="00500E1F" w:rsidRPr="00DC7222" w:rsidRDefault="00500E1F" w:rsidP="00500E1F">
      <w:pPr>
        <w:pStyle w:val="af8"/>
        <w:numPr>
          <w:ilvl w:val="0"/>
          <w:numId w:val="24"/>
        </w:numPr>
        <w:tabs>
          <w:tab w:val="left" w:pos="1418"/>
        </w:tabs>
        <w:ind w:left="0" w:firstLine="1134"/>
        <w:contextualSpacing w:val="0"/>
        <w:jc w:val="both"/>
        <w:rPr>
          <w:szCs w:val="22"/>
        </w:rPr>
      </w:pPr>
      <w:r w:rsidRPr="00DC7222">
        <w:rPr>
          <w:szCs w:val="22"/>
        </w:rPr>
        <w:t xml:space="preserve">файлы </w:t>
      </w:r>
      <w:r w:rsidRPr="009325B0">
        <w:rPr>
          <w:szCs w:val="22"/>
        </w:rPr>
        <w:t>JavaScript</w:t>
      </w:r>
      <w:r w:rsidRPr="00DC7222">
        <w:rPr>
          <w:szCs w:val="22"/>
        </w:rPr>
        <w:t>;</w:t>
      </w:r>
    </w:p>
    <w:p w14:paraId="33608C43" w14:textId="64E9AB37" w:rsidR="0086183A" w:rsidRPr="0086183A" w:rsidRDefault="0086183A" w:rsidP="0086183A">
      <w:pPr>
        <w:pStyle w:val="af8"/>
        <w:numPr>
          <w:ilvl w:val="0"/>
          <w:numId w:val="24"/>
        </w:numPr>
        <w:tabs>
          <w:tab w:val="left" w:pos="1418"/>
        </w:tabs>
        <w:ind w:left="0" w:firstLine="1134"/>
        <w:contextualSpacing w:val="0"/>
        <w:jc w:val="both"/>
        <w:rPr>
          <w:szCs w:val="22"/>
        </w:rPr>
      </w:pPr>
      <w:r>
        <w:rPr>
          <w:szCs w:val="22"/>
        </w:rPr>
        <w:t>часовой пояс;</w:t>
      </w:r>
    </w:p>
    <w:p w14:paraId="1E2BD3F0" w14:textId="501641E6" w:rsidR="00032A9A" w:rsidRDefault="00032A9A" w:rsidP="009A3453">
      <w:pPr>
        <w:pStyle w:val="af8"/>
        <w:numPr>
          <w:ilvl w:val="0"/>
          <w:numId w:val="252"/>
        </w:numPr>
        <w:tabs>
          <w:tab w:val="left" w:pos="1418"/>
        </w:tabs>
        <w:ind w:left="0" w:firstLine="1134"/>
        <w:contextualSpacing w:val="0"/>
        <w:jc w:val="both"/>
        <w:rPr>
          <w:szCs w:val="22"/>
        </w:rPr>
      </w:pPr>
      <w:r>
        <w:rPr>
          <w:szCs w:val="22"/>
        </w:rPr>
        <w:t>о</w:t>
      </w:r>
      <w:r w:rsidRPr="00032A9A">
        <w:rPr>
          <w:szCs w:val="22"/>
        </w:rPr>
        <w:t>бработка заявок, заявлений и обращений</w:t>
      </w:r>
      <w:r>
        <w:rPr>
          <w:szCs w:val="22"/>
        </w:rPr>
        <w:t>, п</w:t>
      </w:r>
      <w:r w:rsidR="0086183A">
        <w:rPr>
          <w:szCs w:val="22"/>
        </w:rPr>
        <w:t>оступивших Оператору через Сайт:</w:t>
      </w:r>
    </w:p>
    <w:p w14:paraId="7B5F63FB" w14:textId="77777777" w:rsidR="0086183A" w:rsidRDefault="0086183A" w:rsidP="0086183A">
      <w:pPr>
        <w:pStyle w:val="af8"/>
        <w:numPr>
          <w:ilvl w:val="0"/>
          <w:numId w:val="24"/>
        </w:numPr>
        <w:tabs>
          <w:tab w:val="left" w:pos="1418"/>
        </w:tabs>
        <w:ind w:left="0" w:firstLine="1134"/>
        <w:contextualSpacing w:val="0"/>
        <w:jc w:val="both"/>
        <w:rPr>
          <w:szCs w:val="22"/>
        </w:rPr>
      </w:pPr>
      <w:r>
        <w:rPr>
          <w:szCs w:val="22"/>
        </w:rPr>
        <w:t>имя;</w:t>
      </w:r>
    </w:p>
    <w:p w14:paraId="158B7FB5" w14:textId="77777777" w:rsidR="0086183A" w:rsidRDefault="0086183A" w:rsidP="0086183A">
      <w:pPr>
        <w:pStyle w:val="af8"/>
        <w:numPr>
          <w:ilvl w:val="0"/>
          <w:numId w:val="24"/>
        </w:numPr>
        <w:tabs>
          <w:tab w:val="left" w:pos="1418"/>
        </w:tabs>
        <w:ind w:left="0" w:firstLine="1134"/>
        <w:contextualSpacing w:val="0"/>
        <w:jc w:val="both"/>
        <w:rPr>
          <w:szCs w:val="22"/>
        </w:rPr>
      </w:pPr>
      <w:r>
        <w:rPr>
          <w:szCs w:val="22"/>
        </w:rPr>
        <w:t>адрес электронной почты;</w:t>
      </w:r>
    </w:p>
    <w:p w14:paraId="23AF0F68" w14:textId="77777777" w:rsidR="0086183A" w:rsidRDefault="0086183A" w:rsidP="0086183A">
      <w:pPr>
        <w:pStyle w:val="af8"/>
        <w:numPr>
          <w:ilvl w:val="0"/>
          <w:numId w:val="24"/>
        </w:numPr>
        <w:tabs>
          <w:tab w:val="left" w:pos="1418"/>
        </w:tabs>
        <w:ind w:left="0" w:firstLine="1134"/>
        <w:contextualSpacing w:val="0"/>
        <w:jc w:val="both"/>
        <w:rPr>
          <w:szCs w:val="22"/>
        </w:rPr>
      </w:pPr>
      <w:r>
        <w:rPr>
          <w:szCs w:val="22"/>
        </w:rPr>
        <w:t>номер диалога в чате;</w:t>
      </w:r>
    </w:p>
    <w:p w14:paraId="00EAE9C1" w14:textId="139DC711" w:rsidR="0086183A" w:rsidRPr="0086183A" w:rsidRDefault="0086183A" w:rsidP="0086183A">
      <w:pPr>
        <w:pStyle w:val="af8"/>
        <w:numPr>
          <w:ilvl w:val="0"/>
          <w:numId w:val="24"/>
        </w:numPr>
        <w:tabs>
          <w:tab w:val="left" w:pos="1418"/>
        </w:tabs>
        <w:ind w:left="0" w:firstLine="1134"/>
        <w:contextualSpacing w:val="0"/>
        <w:jc w:val="both"/>
        <w:rPr>
          <w:szCs w:val="22"/>
        </w:rPr>
      </w:pPr>
      <w:r w:rsidRPr="00B479CB">
        <w:rPr>
          <w:szCs w:val="22"/>
        </w:rPr>
        <w:t>сведения из заявки/заявления/обращени</w:t>
      </w:r>
      <w:r>
        <w:rPr>
          <w:szCs w:val="22"/>
        </w:rPr>
        <w:t>я</w:t>
      </w:r>
      <w:r w:rsidR="00461896">
        <w:rPr>
          <w:szCs w:val="22"/>
        </w:rPr>
        <w:t>;</w:t>
      </w:r>
    </w:p>
    <w:p w14:paraId="0DCF0C3C" w14:textId="0848C796" w:rsidR="00F318F3" w:rsidRDefault="00F318F3" w:rsidP="00500E1F">
      <w:pPr>
        <w:pStyle w:val="af8"/>
        <w:numPr>
          <w:ilvl w:val="0"/>
          <w:numId w:val="252"/>
        </w:numPr>
        <w:tabs>
          <w:tab w:val="left" w:pos="1418"/>
        </w:tabs>
        <w:contextualSpacing w:val="0"/>
        <w:jc w:val="both"/>
        <w:rPr>
          <w:szCs w:val="22"/>
        </w:rPr>
      </w:pPr>
      <w:r>
        <w:rPr>
          <w:szCs w:val="22"/>
        </w:rPr>
        <w:t>формирование ана</w:t>
      </w:r>
      <w:r w:rsidR="00500E1F">
        <w:rPr>
          <w:szCs w:val="22"/>
        </w:rPr>
        <w:t>литики и маркетинговая рассылка:</w:t>
      </w:r>
    </w:p>
    <w:p w14:paraId="1866B753" w14:textId="77777777" w:rsidR="00500E1F" w:rsidRPr="00DC7222" w:rsidRDefault="00500E1F" w:rsidP="00500E1F">
      <w:pPr>
        <w:pStyle w:val="af8"/>
        <w:numPr>
          <w:ilvl w:val="0"/>
          <w:numId w:val="24"/>
        </w:numPr>
        <w:tabs>
          <w:tab w:val="left" w:pos="1418"/>
        </w:tabs>
        <w:ind w:left="0" w:firstLine="1134"/>
        <w:contextualSpacing w:val="0"/>
        <w:jc w:val="both"/>
        <w:rPr>
          <w:szCs w:val="22"/>
        </w:rPr>
      </w:pPr>
      <w:r w:rsidRPr="00DC7222">
        <w:rPr>
          <w:szCs w:val="22"/>
        </w:rPr>
        <w:t>пол;</w:t>
      </w:r>
    </w:p>
    <w:p w14:paraId="3793A0F4" w14:textId="77777777" w:rsidR="00500E1F" w:rsidRPr="00DC7222" w:rsidRDefault="00500E1F" w:rsidP="00500E1F">
      <w:pPr>
        <w:pStyle w:val="af8"/>
        <w:numPr>
          <w:ilvl w:val="0"/>
          <w:numId w:val="24"/>
        </w:numPr>
        <w:tabs>
          <w:tab w:val="left" w:pos="1418"/>
        </w:tabs>
        <w:ind w:left="0" w:firstLine="1134"/>
        <w:contextualSpacing w:val="0"/>
        <w:jc w:val="both"/>
        <w:rPr>
          <w:szCs w:val="22"/>
        </w:rPr>
      </w:pPr>
      <w:r w:rsidRPr="00DC7222">
        <w:rPr>
          <w:szCs w:val="22"/>
        </w:rPr>
        <w:t>возраст;</w:t>
      </w:r>
    </w:p>
    <w:p w14:paraId="35927427" w14:textId="77777777" w:rsidR="00500E1F" w:rsidRPr="00DC7222" w:rsidRDefault="00500E1F" w:rsidP="00500E1F">
      <w:pPr>
        <w:pStyle w:val="af8"/>
        <w:numPr>
          <w:ilvl w:val="0"/>
          <w:numId w:val="24"/>
        </w:numPr>
        <w:tabs>
          <w:tab w:val="left" w:pos="1418"/>
        </w:tabs>
        <w:ind w:left="0" w:firstLine="1134"/>
        <w:contextualSpacing w:val="0"/>
        <w:jc w:val="both"/>
        <w:rPr>
          <w:szCs w:val="22"/>
        </w:rPr>
      </w:pPr>
      <w:r w:rsidRPr="00DC7222">
        <w:rPr>
          <w:szCs w:val="22"/>
        </w:rPr>
        <w:t>интересы;</w:t>
      </w:r>
    </w:p>
    <w:p w14:paraId="4E7EC8E5" w14:textId="77777777" w:rsidR="00500E1F" w:rsidRPr="00DC7222" w:rsidRDefault="00500E1F" w:rsidP="00500E1F">
      <w:pPr>
        <w:pStyle w:val="af8"/>
        <w:numPr>
          <w:ilvl w:val="0"/>
          <w:numId w:val="24"/>
        </w:numPr>
        <w:tabs>
          <w:tab w:val="left" w:pos="1418"/>
        </w:tabs>
        <w:ind w:left="0" w:firstLine="1134"/>
        <w:contextualSpacing w:val="0"/>
        <w:jc w:val="both"/>
        <w:rPr>
          <w:szCs w:val="22"/>
        </w:rPr>
      </w:pPr>
      <w:r w:rsidRPr="00DC7222">
        <w:rPr>
          <w:szCs w:val="22"/>
        </w:rPr>
        <w:t>географические данные;</w:t>
      </w:r>
    </w:p>
    <w:p w14:paraId="70EDD307" w14:textId="77777777" w:rsidR="00500E1F" w:rsidRPr="00DC7222" w:rsidRDefault="00500E1F" w:rsidP="00500E1F">
      <w:pPr>
        <w:pStyle w:val="af8"/>
        <w:numPr>
          <w:ilvl w:val="0"/>
          <w:numId w:val="24"/>
        </w:numPr>
        <w:tabs>
          <w:tab w:val="left" w:pos="1418"/>
        </w:tabs>
        <w:ind w:left="0" w:firstLine="1134"/>
        <w:contextualSpacing w:val="0"/>
        <w:jc w:val="both"/>
        <w:rPr>
          <w:szCs w:val="22"/>
        </w:rPr>
      </w:pPr>
      <w:r w:rsidRPr="00DC7222">
        <w:rPr>
          <w:szCs w:val="22"/>
        </w:rPr>
        <w:t>сведения о взаимодействии Пользователя с Сайтом (</w:t>
      </w:r>
      <w:r w:rsidRPr="00DC7222">
        <w:rPr>
          <w:rFonts w:hint="eastAsia"/>
          <w:szCs w:val="22"/>
        </w:rPr>
        <w:t>к</w:t>
      </w:r>
      <w:r w:rsidRPr="00DC7222">
        <w:rPr>
          <w:szCs w:val="22"/>
        </w:rPr>
        <w:t>оличество кликов по электронным формам и элементам Сайта, скроллинг страницы, отказы, скачивания файлов);</w:t>
      </w:r>
    </w:p>
    <w:p w14:paraId="6EC5AB93" w14:textId="77777777" w:rsidR="00500E1F" w:rsidRPr="00DC7222" w:rsidRDefault="00500E1F" w:rsidP="00500E1F">
      <w:pPr>
        <w:pStyle w:val="af8"/>
        <w:numPr>
          <w:ilvl w:val="0"/>
          <w:numId w:val="24"/>
        </w:numPr>
        <w:tabs>
          <w:tab w:val="left" w:pos="1418"/>
        </w:tabs>
        <w:ind w:left="0" w:firstLine="1134"/>
        <w:contextualSpacing w:val="0"/>
        <w:jc w:val="both"/>
        <w:rPr>
          <w:szCs w:val="22"/>
        </w:rPr>
      </w:pPr>
      <w:r w:rsidRPr="00DC7222">
        <w:rPr>
          <w:szCs w:val="22"/>
        </w:rPr>
        <w:t>параметры загрузки страницы;</w:t>
      </w:r>
    </w:p>
    <w:p w14:paraId="3054264E" w14:textId="77777777" w:rsidR="00500E1F" w:rsidRPr="00DC7222" w:rsidRDefault="00500E1F" w:rsidP="00500E1F">
      <w:pPr>
        <w:pStyle w:val="af8"/>
        <w:numPr>
          <w:ilvl w:val="0"/>
          <w:numId w:val="24"/>
        </w:numPr>
        <w:tabs>
          <w:tab w:val="left" w:pos="1418"/>
        </w:tabs>
        <w:ind w:left="0" w:firstLine="1134"/>
        <w:contextualSpacing w:val="0"/>
        <w:jc w:val="both"/>
        <w:rPr>
          <w:szCs w:val="22"/>
        </w:rPr>
      </w:pPr>
      <w:r w:rsidRPr="00DC7222">
        <w:rPr>
          <w:szCs w:val="22"/>
        </w:rPr>
        <w:t>сведения о посещениях и просмотрах Сайта;</w:t>
      </w:r>
    </w:p>
    <w:p w14:paraId="274E5A93" w14:textId="77777777" w:rsidR="00500E1F" w:rsidRDefault="00500E1F" w:rsidP="00500E1F">
      <w:pPr>
        <w:pStyle w:val="af8"/>
        <w:numPr>
          <w:ilvl w:val="0"/>
          <w:numId w:val="24"/>
        </w:numPr>
        <w:tabs>
          <w:tab w:val="left" w:pos="1418"/>
        </w:tabs>
        <w:ind w:left="0" w:firstLine="1134"/>
        <w:contextualSpacing w:val="0"/>
        <w:jc w:val="both"/>
        <w:rPr>
          <w:szCs w:val="22"/>
        </w:rPr>
      </w:pPr>
      <w:r w:rsidRPr="00DC7222">
        <w:rPr>
          <w:szCs w:val="22"/>
        </w:rPr>
        <w:t>переходы на страницы Сайта и внешние сервисы;</w:t>
      </w:r>
    </w:p>
    <w:p w14:paraId="547F971A" w14:textId="2BCADFF9" w:rsidR="00500E1F" w:rsidRDefault="00500E1F" w:rsidP="00F864CA">
      <w:pPr>
        <w:pStyle w:val="af8"/>
        <w:numPr>
          <w:ilvl w:val="0"/>
          <w:numId w:val="24"/>
        </w:numPr>
        <w:tabs>
          <w:tab w:val="left" w:pos="1418"/>
        </w:tabs>
        <w:ind w:left="0" w:firstLine="1134"/>
        <w:contextualSpacing w:val="0"/>
        <w:jc w:val="both"/>
        <w:rPr>
          <w:szCs w:val="22"/>
        </w:rPr>
      </w:pPr>
      <w:r w:rsidRPr="00605ED4">
        <w:rPr>
          <w:szCs w:val="22"/>
        </w:rPr>
        <w:t>время, проведенное Пользователем на Сайте</w:t>
      </w:r>
      <w:r w:rsidR="0086183A">
        <w:rPr>
          <w:szCs w:val="22"/>
        </w:rPr>
        <w:t>;</w:t>
      </w:r>
    </w:p>
    <w:p w14:paraId="20FF2967" w14:textId="400A9ED2" w:rsidR="0086183A" w:rsidRPr="00F864CA" w:rsidRDefault="0086183A" w:rsidP="00F864CA">
      <w:pPr>
        <w:pStyle w:val="af8"/>
        <w:numPr>
          <w:ilvl w:val="0"/>
          <w:numId w:val="24"/>
        </w:numPr>
        <w:tabs>
          <w:tab w:val="left" w:pos="1418"/>
        </w:tabs>
        <w:ind w:left="0" w:firstLine="1134"/>
        <w:contextualSpacing w:val="0"/>
        <w:jc w:val="both"/>
        <w:rPr>
          <w:szCs w:val="22"/>
        </w:rPr>
      </w:pPr>
      <w:r>
        <w:rPr>
          <w:szCs w:val="22"/>
        </w:rPr>
        <w:t>адрес электронной почты.</w:t>
      </w:r>
    </w:p>
    <w:p w14:paraId="3CD77A4A" w14:textId="662C749C" w:rsidR="00954F53" w:rsidRDefault="00954F53" w:rsidP="004869EC">
      <w:pPr>
        <w:pStyle w:val="af8"/>
        <w:numPr>
          <w:ilvl w:val="3"/>
          <w:numId w:val="17"/>
        </w:numPr>
        <w:ind w:left="0" w:firstLine="709"/>
        <w:contextualSpacing w:val="0"/>
        <w:jc w:val="both"/>
        <w:rPr>
          <w:szCs w:val="22"/>
        </w:rPr>
      </w:pPr>
      <w:r>
        <w:rPr>
          <w:szCs w:val="22"/>
        </w:rPr>
        <w:t>На Сайте осуществляется обработка различных видов файлов</w:t>
      </w:r>
      <w:r w:rsidR="006E2C1E" w:rsidRPr="004869EC">
        <w:rPr>
          <w:szCs w:val="22"/>
        </w:rPr>
        <w:t xml:space="preserve"> </w:t>
      </w:r>
      <w:r w:rsidR="006E2C1E">
        <w:rPr>
          <w:szCs w:val="22"/>
        </w:rPr>
        <w:t>cookie</w:t>
      </w:r>
      <w:r>
        <w:rPr>
          <w:szCs w:val="22"/>
        </w:rPr>
        <w:t xml:space="preserve">: </w:t>
      </w:r>
    </w:p>
    <w:p w14:paraId="0AFEFDA0" w14:textId="046BB19F" w:rsidR="00954F53" w:rsidRDefault="00954F53" w:rsidP="004869EC">
      <w:pPr>
        <w:pStyle w:val="af8"/>
        <w:numPr>
          <w:ilvl w:val="0"/>
          <w:numId w:val="24"/>
        </w:numPr>
        <w:tabs>
          <w:tab w:val="left" w:pos="1418"/>
        </w:tabs>
        <w:ind w:left="0" w:firstLine="1134"/>
        <w:contextualSpacing w:val="0"/>
        <w:jc w:val="both"/>
        <w:rPr>
          <w:szCs w:val="22"/>
        </w:rPr>
      </w:pPr>
      <w:r>
        <w:rPr>
          <w:szCs w:val="22"/>
        </w:rPr>
        <w:t>функциональные (необходимы для обеспечения корректного функционирования Сайта на устройстве Пользователя и удобства работы Пользователя с Сайтом;</w:t>
      </w:r>
    </w:p>
    <w:p w14:paraId="04994803" w14:textId="4AB29194" w:rsidR="00954F53" w:rsidRDefault="00954F53" w:rsidP="004869EC">
      <w:pPr>
        <w:pStyle w:val="af8"/>
        <w:numPr>
          <w:ilvl w:val="0"/>
          <w:numId w:val="24"/>
        </w:numPr>
        <w:tabs>
          <w:tab w:val="left" w:pos="1418"/>
        </w:tabs>
        <w:ind w:left="0" w:firstLine="1134"/>
        <w:contextualSpacing w:val="0"/>
        <w:jc w:val="both"/>
        <w:rPr>
          <w:szCs w:val="22"/>
        </w:rPr>
      </w:pPr>
      <w:r>
        <w:rPr>
          <w:szCs w:val="22"/>
        </w:rPr>
        <w:t>аналитические (используются для сбора статистики</w:t>
      </w:r>
      <w:r w:rsidRPr="004869EC">
        <w:rPr>
          <w:szCs w:val="22"/>
        </w:rPr>
        <w:t xml:space="preserve"> о посещаемости Сайта</w:t>
      </w:r>
      <w:r>
        <w:rPr>
          <w:szCs w:val="22"/>
        </w:rPr>
        <w:t>, взаимодействия с его элементами, для</w:t>
      </w:r>
      <w:r w:rsidRPr="004869EC">
        <w:rPr>
          <w:szCs w:val="22"/>
        </w:rPr>
        <w:t xml:space="preserve"> улучшения его функциональности и определения популярных и непопулярных разделов</w:t>
      </w:r>
      <w:r>
        <w:rPr>
          <w:szCs w:val="22"/>
        </w:rPr>
        <w:t>);</w:t>
      </w:r>
    </w:p>
    <w:p w14:paraId="714856A7" w14:textId="2B5C39BB" w:rsidR="00954F53" w:rsidRDefault="00954F53" w:rsidP="004869EC">
      <w:pPr>
        <w:pStyle w:val="af8"/>
        <w:numPr>
          <w:ilvl w:val="0"/>
          <w:numId w:val="24"/>
        </w:numPr>
        <w:tabs>
          <w:tab w:val="left" w:pos="1418"/>
        </w:tabs>
        <w:ind w:left="0" w:firstLine="1134"/>
        <w:contextualSpacing w:val="0"/>
        <w:jc w:val="both"/>
        <w:rPr>
          <w:szCs w:val="22"/>
        </w:rPr>
      </w:pPr>
      <w:r>
        <w:rPr>
          <w:szCs w:val="22"/>
        </w:rPr>
        <w:t xml:space="preserve">маркетинговые (используются для маркетинговых и рекламных целей, в том числе для формирования персонализированных рекомендаций Пользователю).  </w:t>
      </w:r>
    </w:p>
    <w:p w14:paraId="24BDE10B" w14:textId="051499CF" w:rsidR="006E2C1E" w:rsidRDefault="006E2C1E" w:rsidP="004869EC">
      <w:pPr>
        <w:pStyle w:val="af8"/>
        <w:numPr>
          <w:ilvl w:val="3"/>
          <w:numId w:val="17"/>
        </w:numPr>
        <w:ind w:left="0" w:firstLine="709"/>
        <w:contextualSpacing w:val="0"/>
        <w:jc w:val="both"/>
        <w:rPr>
          <w:szCs w:val="22"/>
        </w:rPr>
      </w:pPr>
      <w:r>
        <w:rPr>
          <w:szCs w:val="22"/>
        </w:rPr>
        <w:t xml:space="preserve">Обработка функциональных файлов </w:t>
      </w:r>
      <w:r>
        <w:rPr>
          <w:szCs w:val="22"/>
          <w:lang w:val="en-US"/>
        </w:rPr>
        <w:t>cookie</w:t>
      </w:r>
      <w:r>
        <w:rPr>
          <w:szCs w:val="22"/>
        </w:rPr>
        <w:t xml:space="preserve"> осуществляется автоматически при посещении Пользователем Сайта и осуществляется на устройстве Пользователя.</w:t>
      </w:r>
      <w:r w:rsidRPr="004869EC">
        <w:rPr>
          <w:szCs w:val="22"/>
        </w:rPr>
        <w:t xml:space="preserve"> </w:t>
      </w:r>
      <w:r>
        <w:rPr>
          <w:szCs w:val="22"/>
        </w:rPr>
        <w:t xml:space="preserve">Функциональные файлы </w:t>
      </w:r>
      <w:r>
        <w:rPr>
          <w:szCs w:val="22"/>
          <w:lang w:val="en-US"/>
        </w:rPr>
        <w:t>cookie</w:t>
      </w:r>
      <w:r w:rsidRPr="004869EC">
        <w:rPr>
          <w:szCs w:val="22"/>
        </w:rPr>
        <w:t xml:space="preserve"> </w:t>
      </w:r>
      <w:r>
        <w:rPr>
          <w:szCs w:val="22"/>
        </w:rPr>
        <w:t>Пользователь может удалить самостоятельно на устройстве, с которого осуществлялся доступ к Сайту.</w:t>
      </w:r>
    </w:p>
    <w:p w14:paraId="0C1F8617" w14:textId="119CFCC8" w:rsidR="006E2C1E" w:rsidRPr="004869EC" w:rsidRDefault="006E2C1E" w:rsidP="004869EC">
      <w:pPr>
        <w:pStyle w:val="af8"/>
        <w:numPr>
          <w:ilvl w:val="3"/>
          <w:numId w:val="17"/>
        </w:numPr>
        <w:ind w:left="0" w:firstLine="709"/>
        <w:contextualSpacing w:val="0"/>
        <w:jc w:val="both"/>
        <w:rPr>
          <w:szCs w:val="22"/>
        </w:rPr>
      </w:pPr>
      <w:r>
        <w:rPr>
          <w:szCs w:val="22"/>
        </w:rPr>
        <w:t xml:space="preserve">Пользователь может предоставить согласие на обработку в отношении аналитических и маркетинговых файлов </w:t>
      </w:r>
      <w:r>
        <w:rPr>
          <w:szCs w:val="22"/>
          <w:lang w:val="en-US"/>
        </w:rPr>
        <w:t>cookie</w:t>
      </w:r>
      <w:r w:rsidRPr="000A5E06">
        <w:rPr>
          <w:szCs w:val="22"/>
        </w:rPr>
        <w:t xml:space="preserve"> </w:t>
      </w:r>
      <w:r>
        <w:rPr>
          <w:szCs w:val="22"/>
        </w:rPr>
        <w:t xml:space="preserve">на Сайте путем проставления соответствующей отметки во всплывающем окне на Сайте. Обработка таких данных </w:t>
      </w:r>
      <w:r>
        <w:rPr>
          <w:szCs w:val="22"/>
        </w:rPr>
        <w:lastRenderedPageBreak/>
        <w:t xml:space="preserve">осуществляется в течение </w:t>
      </w:r>
      <w:r w:rsidRPr="00A370B7">
        <w:rPr>
          <w:szCs w:val="22"/>
        </w:rPr>
        <w:t>30 дней</w:t>
      </w:r>
      <w:r>
        <w:rPr>
          <w:szCs w:val="22"/>
        </w:rPr>
        <w:t xml:space="preserve"> с даты последнего посещения С</w:t>
      </w:r>
      <w:r w:rsidR="00101CEB">
        <w:rPr>
          <w:szCs w:val="22"/>
        </w:rPr>
        <w:t>айта, после чего данные удаляются автоматически.</w:t>
      </w:r>
    </w:p>
    <w:p w14:paraId="27101AF8" w14:textId="77777777" w:rsidR="009B55A2" w:rsidRPr="000E6F6D" w:rsidRDefault="001F0856" w:rsidP="00284E6F">
      <w:pPr>
        <w:pStyle w:val="10"/>
        <w:keepNext/>
        <w:pageBreakBefore w:val="0"/>
        <w:spacing w:before="240"/>
        <w:ind w:firstLine="709"/>
        <w:jc w:val="both"/>
        <w:rPr>
          <w:rStyle w:val="aff8"/>
          <w:rFonts w:ascii="Verdana" w:hAnsi="Verdana" w:cs="Times New Roman"/>
          <w:b/>
          <w:bCs/>
          <w:sz w:val="28"/>
          <w:szCs w:val="28"/>
        </w:rPr>
      </w:pPr>
      <w:bookmarkStart w:id="11" w:name="_Toc184052069"/>
      <w:bookmarkStart w:id="12" w:name="_Toc184057239"/>
      <w:bookmarkStart w:id="13" w:name="_Toc184058480"/>
      <w:bookmarkStart w:id="14" w:name="_Toc185422680"/>
      <w:bookmarkStart w:id="15" w:name="_Toc185423677"/>
      <w:bookmarkStart w:id="16" w:name="_Toc185424022"/>
      <w:bookmarkStart w:id="17" w:name="_Toc185424373"/>
      <w:bookmarkStart w:id="18" w:name="_Toc185424724"/>
      <w:bookmarkStart w:id="19" w:name="_Toc185429728"/>
      <w:bookmarkStart w:id="20" w:name="_Toc185430073"/>
      <w:bookmarkStart w:id="21" w:name="_Toc184052070"/>
      <w:bookmarkStart w:id="22" w:name="_Toc184057240"/>
      <w:bookmarkStart w:id="23" w:name="_Toc184058481"/>
      <w:bookmarkStart w:id="24" w:name="_Toc185422681"/>
      <w:bookmarkStart w:id="25" w:name="_Toc185423678"/>
      <w:bookmarkStart w:id="26" w:name="_Toc185424023"/>
      <w:bookmarkStart w:id="27" w:name="_Toc185424374"/>
      <w:bookmarkStart w:id="28" w:name="_Toc185424725"/>
      <w:bookmarkStart w:id="29" w:name="_Toc185429729"/>
      <w:bookmarkStart w:id="30" w:name="_Toc185430074"/>
      <w:bookmarkStart w:id="31" w:name="_Toc184052071"/>
      <w:bookmarkStart w:id="32" w:name="_Toc184057241"/>
      <w:bookmarkStart w:id="33" w:name="_Toc184058482"/>
      <w:bookmarkStart w:id="34" w:name="_Toc185422682"/>
      <w:bookmarkStart w:id="35" w:name="_Toc185423679"/>
      <w:bookmarkStart w:id="36" w:name="_Toc185424024"/>
      <w:bookmarkStart w:id="37" w:name="_Toc185424375"/>
      <w:bookmarkStart w:id="38" w:name="_Toc185424726"/>
      <w:bookmarkStart w:id="39" w:name="_Toc185429730"/>
      <w:bookmarkStart w:id="40" w:name="_Toc185430075"/>
      <w:bookmarkStart w:id="41" w:name="_Toc519012961"/>
      <w:bookmarkStart w:id="42" w:name="_Toc191488853"/>
      <w:bookmarkEnd w:id="11"/>
      <w:bookmarkEnd w:id="12"/>
      <w:bookmarkEnd w:id="13"/>
      <w:bookmarkEnd w:id="14"/>
      <w:bookmarkEnd w:id="15"/>
      <w:bookmarkEnd w:id="16"/>
      <w:bookmarkEnd w:id="17"/>
      <w:bookmarkEnd w:id="18"/>
      <w:bookmarkEnd w:id="19"/>
      <w:bookmarkEnd w:id="20"/>
      <w:bookmarkEnd w:id="21"/>
      <w:bookmarkEnd w:id="22"/>
      <w:bookmarkEnd w:id="23"/>
      <w:bookmarkEnd w:id="24"/>
      <w:bookmarkEnd w:id="25"/>
      <w:bookmarkEnd w:id="26"/>
      <w:bookmarkEnd w:id="27"/>
      <w:bookmarkEnd w:id="28"/>
      <w:bookmarkEnd w:id="29"/>
      <w:bookmarkEnd w:id="30"/>
      <w:bookmarkEnd w:id="31"/>
      <w:bookmarkEnd w:id="32"/>
      <w:bookmarkEnd w:id="33"/>
      <w:bookmarkEnd w:id="34"/>
      <w:bookmarkEnd w:id="35"/>
      <w:bookmarkEnd w:id="36"/>
      <w:bookmarkEnd w:id="37"/>
      <w:bookmarkEnd w:id="38"/>
      <w:bookmarkEnd w:id="39"/>
      <w:bookmarkEnd w:id="40"/>
      <w:r w:rsidRPr="000E6F6D">
        <w:rPr>
          <w:rStyle w:val="aff8"/>
          <w:rFonts w:ascii="Verdana" w:hAnsi="Verdana"/>
          <w:b/>
          <w:bCs/>
          <w:sz w:val="28"/>
          <w:szCs w:val="28"/>
        </w:rPr>
        <w:t>Права субъектов персональных данных</w:t>
      </w:r>
      <w:bookmarkEnd w:id="41"/>
      <w:bookmarkEnd w:id="42"/>
      <w:r w:rsidRPr="000E6F6D">
        <w:rPr>
          <w:rStyle w:val="aff8"/>
          <w:rFonts w:ascii="Verdana" w:hAnsi="Verdana"/>
          <w:b/>
          <w:bCs/>
          <w:sz w:val="28"/>
          <w:szCs w:val="28"/>
        </w:rPr>
        <w:t xml:space="preserve"> </w:t>
      </w:r>
    </w:p>
    <w:p w14:paraId="2FE761EE" w14:textId="77777777" w:rsidR="009B55A2" w:rsidRPr="00D7497F" w:rsidRDefault="001F0856" w:rsidP="00FD4556">
      <w:pPr>
        <w:pStyle w:val="af8"/>
        <w:numPr>
          <w:ilvl w:val="3"/>
          <w:numId w:val="17"/>
        </w:numPr>
        <w:tabs>
          <w:tab w:val="left" w:pos="993"/>
        </w:tabs>
        <w:ind w:left="0" w:firstLine="709"/>
        <w:contextualSpacing w:val="0"/>
        <w:jc w:val="both"/>
        <w:rPr>
          <w:szCs w:val="22"/>
        </w:rPr>
      </w:pPr>
      <w:r w:rsidRPr="00D7497F">
        <w:rPr>
          <w:szCs w:val="22"/>
        </w:rPr>
        <w:t>В соответствии с положениями ФЗ «О персональных данных» субъект ПДн имеет следующие права в отношении своих ПДн:</w:t>
      </w:r>
    </w:p>
    <w:p w14:paraId="5AA4A606" w14:textId="6AC0DEE9" w:rsidR="009B55A2" w:rsidRPr="00591994" w:rsidRDefault="001F0856" w:rsidP="00A57309">
      <w:pPr>
        <w:pStyle w:val="afffffff2"/>
        <w:numPr>
          <w:ilvl w:val="0"/>
          <w:numId w:val="46"/>
        </w:numPr>
        <w:tabs>
          <w:tab w:val="left" w:pos="993"/>
        </w:tabs>
        <w:spacing w:before="0" w:beforeAutospacing="0" w:after="120" w:afterAutospacing="0"/>
        <w:ind w:left="0" w:firstLine="709"/>
        <w:jc w:val="both"/>
        <w:rPr>
          <w:rFonts w:ascii="Verdana" w:hAnsi="Verdana"/>
          <w:color w:val="000000"/>
          <w:sz w:val="22"/>
          <w:szCs w:val="22"/>
        </w:rPr>
      </w:pPr>
      <w:r w:rsidRPr="00591994">
        <w:rPr>
          <w:rFonts w:ascii="Verdana" w:hAnsi="Verdana"/>
          <w:color w:val="000000"/>
          <w:sz w:val="22"/>
          <w:szCs w:val="22"/>
        </w:rPr>
        <w:t>право на получение сведений, касающихся обработки ПДн О</w:t>
      </w:r>
      <w:r w:rsidR="00A57309">
        <w:rPr>
          <w:rFonts w:ascii="Verdana" w:hAnsi="Verdana"/>
          <w:color w:val="000000"/>
          <w:sz w:val="22"/>
          <w:szCs w:val="22"/>
        </w:rPr>
        <w:t>ператором</w:t>
      </w:r>
      <w:r w:rsidRPr="00591994">
        <w:rPr>
          <w:rFonts w:ascii="Verdana" w:hAnsi="Verdana"/>
          <w:color w:val="000000"/>
          <w:sz w:val="22"/>
          <w:szCs w:val="22"/>
        </w:rPr>
        <w:t>:</w:t>
      </w:r>
    </w:p>
    <w:p w14:paraId="2A6AF0CB" w14:textId="050BFD9E" w:rsidR="009B55A2" w:rsidRPr="00591994" w:rsidRDefault="001F0856" w:rsidP="00D90EFA">
      <w:pPr>
        <w:pStyle w:val="afffffff2"/>
        <w:numPr>
          <w:ilvl w:val="0"/>
          <w:numId w:val="46"/>
        </w:numPr>
        <w:tabs>
          <w:tab w:val="left" w:pos="993"/>
        </w:tabs>
        <w:spacing w:before="0" w:beforeAutospacing="0" w:after="120" w:afterAutospacing="0"/>
        <w:ind w:left="0" w:firstLine="709"/>
        <w:jc w:val="both"/>
        <w:rPr>
          <w:rFonts w:ascii="Verdana" w:hAnsi="Verdana"/>
          <w:color w:val="000000"/>
          <w:sz w:val="22"/>
          <w:szCs w:val="22"/>
        </w:rPr>
      </w:pPr>
      <w:r w:rsidRPr="00591994">
        <w:rPr>
          <w:rFonts w:ascii="Verdana" w:hAnsi="Verdana"/>
          <w:color w:val="000000"/>
          <w:sz w:val="22"/>
          <w:szCs w:val="22"/>
        </w:rPr>
        <w:t xml:space="preserve">право на ознакомление с ПДн, принадлежащими субъекту ПДн, обрабатываемыми </w:t>
      </w:r>
      <w:r w:rsidR="00A57309">
        <w:rPr>
          <w:rFonts w:ascii="Verdana" w:hAnsi="Verdana"/>
          <w:color w:val="000000"/>
          <w:sz w:val="22"/>
          <w:szCs w:val="22"/>
        </w:rPr>
        <w:t>Оператором</w:t>
      </w:r>
      <w:r w:rsidRPr="00591994">
        <w:rPr>
          <w:rFonts w:ascii="Verdana" w:hAnsi="Verdana"/>
          <w:color w:val="000000"/>
          <w:sz w:val="22"/>
          <w:szCs w:val="22"/>
        </w:rPr>
        <w:t>;</w:t>
      </w:r>
    </w:p>
    <w:p w14:paraId="63A4695F" w14:textId="6F92ACC0" w:rsidR="009B55A2" w:rsidRPr="00591994" w:rsidRDefault="001F0856" w:rsidP="00D90EFA">
      <w:pPr>
        <w:pStyle w:val="afffffff2"/>
        <w:numPr>
          <w:ilvl w:val="0"/>
          <w:numId w:val="46"/>
        </w:numPr>
        <w:tabs>
          <w:tab w:val="left" w:pos="993"/>
        </w:tabs>
        <w:spacing w:before="0" w:beforeAutospacing="0" w:after="120" w:afterAutospacing="0"/>
        <w:ind w:left="0" w:firstLine="709"/>
        <w:jc w:val="both"/>
        <w:rPr>
          <w:rFonts w:ascii="Verdana" w:hAnsi="Verdana"/>
          <w:color w:val="000000"/>
          <w:sz w:val="22"/>
          <w:szCs w:val="22"/>
        </w:rPr>
      </w:pPr>
      <w:r w:rsidRPr="00591994">
        <w:rPr>
          <w:rFonts w:ascii="Verdana" w:hAnsi="Verdana"/>
          <w:color w:val="000000"/>
          <w:sz w:val="22"/>
          <w:szCs w:val="22"/>
        </w:rPr>
        <w:t xml:space="preserve">право требования от </w:t>
      </w:r>
      <w:r w:rsidR="00A57309">
        <w:rPr>
          <w:rFonts w:ascii="Verdana" w:hAnsi="Verdana"/>
          <w:color w:val="000000"/>
          <w:sz w:val="22"/>
          <w:szCs w:val="22"/>
        </w:rPr>
        <w:t>Оператора</w:t>
      </w:r>
      <w:r w:rsidRPr="00591994">
        <w:rPr>
          <w:rFonts w:ascii="Verdana" w:hAnsi="Verdana"/>
          <w:color w:val="000000"/>
          <w:sz w:val="22"/>
          <w:szCs w:val="22"/>
        </w:rPr>
        <w:t xml:space="preserve"> уточнения его ПДн, их блокирования или уничтожения, в случае, если ПДн являются неполными, устаревшими (неактуальными), неточными, незаконно полученными или не являются необходимыми для заявленной цели обработки;</w:t>
      </w:r>
    </w:p>
    <w:p w14:paraId="6ED93177" w14:textId="4CAD9015" w:rsidR="009B55A2" w:rsidRPr="00A57309" w:rsidRDefault="001F0856" w:rsidP="00B81B29">
      <w:pPr>
        <w:pStyle w:val="afffffff2"/>
        <w:numPr>
          <w:ilvl w:val="0"/>
          <w:numId w:val="46"/>
        </w:numPr>
        <w:tabs>
          <w:tab w:val="left" w:pos="993"/>
        </w:tabs>
        <w:spacing w:before="0" w:beforeAutospacing="0" w:after="120" w:afterAutospacing="0"/>
        <w:ind w:left="0" w:firstLine="709"/>
        <w:jc w:val="both"/>
        <w:rPr>
          <w:rFonts w:ascii="Verdana" w:hAnsi="Verdana"/>
          <w:color w:val="000000"/>
          <w:sz w:val="22"/>
          <w:szCs w:val="22"/>
        </w:rPr>
      </w:pPr>
      <w:r w:rsidRPr="00591994">
        <w:rPr>
          <w:rFonts w:ascii="Verdana" w:hAnsi="Verdana"/>
          <w:color w:val="000000"/>
          <w:sz w:val="22"/>
          <w:szCs w:val="22"/>
        </w:rPr>
        <w:t>право на отзыв согласия на обработку ПДн</w:t>
      </w:r>
      <w:r w:rsidRPr="00B81B29">
        <w:rPr>
          <w:rFonts w:ascii="Verdana" w:hAnsi="Verdana"/>
          <w:sz w:val="22"/>
          <w:szCs w:val="22"/>
        </w:rPr>
        <w:t>.</w:t>
      </w:r>
    </w:p>
    <w:p w14:paraId="1DA3EA46" w14:textId="41CABB75" w:rsidR="00610953" w:rsidRPr="004869EC" w:rsidRDefault="00A57309" w:rsidP="004869EC">
      <w:pPr>
        <w:pStyle w:val="af8"/>
        <w:numPr>
          <w:ilvl w:val="3"/>
          <w:numId w:val="17"/>
        </w:numPr>
        <w:tabs>
          <w:tab w:val="left" w:pos="993"/>
        </w:tabs>
        <w:ind w:left="0" w:firstLine="709"/>
        <w:contextualSpacing w:val="0"/>
        <w:jc w:val="both"/>
        <w:rPr>
          <w:szCs w:val="22"/>
        </w:rPr>
      </w:pPr>
      <w:r w:rsidRPr="00E363C8">
        <w:rPr>
          <w:szCs w:val="22"/>
        </w:rPr>
        <w:t>Пользователь</w:t>
      </w:r>
      <w:r w:rsidR="001F0856" w:rsidRPr="00E363C8">
        <w:rPr>
          <w:szCs w:val="22"/>
        </w:rPr>
        <w:t xml:space="preserve"> может реализовать свои права на получение сведений, касающихся обработки его ПДн </w:t>
      </w:r>
      <w:r w:rsidRPr="00E363C8">
        <w:rPr>
          <w:szCs w:val="22"/>
        </w:rPr>
        <w:t xml:space="preserve">Оператором на Сайте </w:t>
      </w:r>
      <w:r w:rsidR="001F0856" w:rsidRPr="00E363C8">
        <w:rPr>
          <w:szCs w:val="22"/>
        </w:rPr>
        <w:t>путем обращения (лично или через законного представителя)</w:t>
      </w:r>
      <w:r w:rsidR="00610953" w:rsidRPr="00E363C8">
        <w:rPr>
          <w:szCs w:val="22"/>
        </w:rPr>
        <w:t xml:space="preserve"> </w:t>
      </w:r>
      <w:r w:rsidR="00E363C8">
        <w:rPr>
          <w:szCs w:val="22"/>
        </w:rPr>
        <w:t xml:space="preserve">по </w:t>
      </w:r>
      <w:r w:rsidR="001F0856" w:rsidRPr="004869EC">
        <w:rPr>
          <w:szCs w:val="22"/>
        </w:rPr>
        <w:t>адрес</w:t>
      </w:r>
      <w:r w:rsidR="00E363C8">
        <w:rPr>
          <w:szCs w:val="22"/>
        </w:rPr>
        <w:t>у</w:t>
      </w:r>
      <w:r w:rsidR="001F0856" w:rsidRPr="004869EC">
        <w:rPr>
          <w:szCs w:val="22"/>
        </w:rPr>
        <w:t xml:space="preserve"> электронной почты </w:t>
      </w:r>
      <w:r w:rsidR="00606AFC" w:rsidRPr="00A370B7">
        <w:rPr>
          <w:u w:val="single"/>
          <w:lang w:val="en-US"/>
        </w:rPr>
        <w:t>sales</w:t>
      </w:r>
      <w:r w:rsidR="00606AFC" w:rsidRPr="00A370B7">
        <w:rPr>
          <w:u w:val="single"/>
        </w:rPr>
        <w:t>@</w:t>
      </w:r>
      <w:r w:rsidR="00606AFC" w:rsidRPr="00A370B7">
        <w:rPr>
          <w:u w:val="single"/>
          <w:lang w:val="en-US"/>
        </w:rPr>
        <w:t>omk</w:t>
      </w:r>
      <w:r w:rsidR="00326EF6" w:rsidRPr="00A370B7">
        <w:rPr>
          <w:u w:val="single"/>
        </w:rPr>
        <w:t>.</w:t>
      </w:r>
      <w:r w:rsidR="00326EF6" w:rsidRPr="00A370B7">
        <w:rPr>
          <w:u w:val="single"/>
          <w:lang w:val="en-US"/>
        </w:rPr>
        <w:t>ru</w:t>
      </w:r>
      <w:bookmarkStart w:id="43" w:name="_GoBack"/>
      <w:bookmarkEnd w:id="43"/>
      <w:r w:rsidR="00E363C8">
        <w:rPr>
          <w:szCs w:val="22"/>
        </w:rPr>
        <w:t>.</w:t>
      </w:r>
    </w:p>
    <w:p w14:paraId="356A749C" w14:textId="77777777" w:rsidR="009B55A2" w:rsidRPr="00591994" w:rsidRDefault="001F0856" w:rsidP="00FD4556">
      <w:pPr>
        <w:pStyle w:val="af8"/>
        <w:numPr>
          <w:ilvl w:val="3"/>
          <w:numId w:val="17"/>
        </w:numPr>
        <w:ind w:left="0" w:firstLine="709"/>
        <w:contextualSpacing w:val="0"/>
        <w:jc w:val="both"/>
        <w:rPr>
          <w:szCs w:val="22"/>
        </w:rPr>
      </w:pPr>
      <w:r w:rsidRPr="00591994">
        <w:rPr>
          <w:szCs w:val="22"/>
        </w:rPr>
        <w:t>В соответствии с частью 3 статьи 14 ФЗ «О персональных данных» запрос субъекта ПДн (или его представителя) должен содержать:</w:t>
      </w:r>
    </w:p>
    <w:p w14:paraId="50085272" w14:textId="77777777" w:rsidR="009B55A2" w:rsidRPr="00591994" w:rsidRDefault="001F0856" w:rsidP="009F6572">
      <w:pPr>
        <w:pStyle w:val="af8"/>
        <w:numPr>
          <w:ilvl w:val="0"/>
          <w:numId w:val="24"/>
        </w:numPr>
        <w:tabs>
          <w:tab w:val="left" w:pos="993"/>
          <w:tab w:val="left" w:pos="1701"/>
        </w:tabs>
        <w:ind w:left="0" w:firstLine="709"/>
        <w:contextualSpacing w:val="0"/>
        <w:jc w:val="both"/>
        <w:rPr>
          <w:szCs w:val="22"/>
        </w:rPr>
      </w:pPr>
      <w:r w:rsidRPr="00591994">
        <w:rPr>
          <w:szCs w:val="22"/>
        </w:rPr>
        <w:t>номер основного документа, удостоверяющего личность субъекта ПДн или его представителя, сведения о дате выдачи указанного документа и выдавшем его органе;</w:t>
      </w:r>
    </w:p>
    <w:p w14:paraId="03DEF370" w14:textId="77777777" w:rsidR="00FD4556" w:rsidRDefault="001F0856" w:rsidP="00FD4556">
      <w:pPr>
        <w:pStyle w:val="af8"/>
        <w:numPr>
          <w:ilvl w:val="0"/>
          <w:numId w:val="24"/>
        </w:numPr>
        <w:tabs>
          <w:tab w:val="left" w:pos="993"/>
          <w:tab w:val="left" w:pos="1701"/>
        </w:tabs>
        <w:ind w:left="0" w:firstLine="709"/>
        <w:contextualSpacing w:val="0"/>
        <w:jc w:val="both"/>
        <w:rPr>
          <w:szCs w:val="22"/>
        </w:rPr>
      </w:pPr>
      <w:r w:rsidRPr="00FD4556">
        <w:rPr>
          <w:szCs w:val="22"/>
        </w:rPr>
        <w:t xml:space="preserve">сведения, подтверждающие участие субъекта ПДн в отношениях с </w:t>
      </w:r>
      <w:r w:rsidR="002A31D0" w:rsidRPr="00FD4556">
        <w:rPr>
          <w:szCs w:val="22"/>
        </w:rPr>
        <w:t>Обществом</w:t>
      </w:r>
      <w:r w:rsidRPr="00FD4556">
        <w:rPr>
          <w:szCs w:val="22"/>
        </w:rPr>
        <w:t xml:space="preserve"> (номер договора, дата заключения договора, условное словесное обозначение и (или) иные сведения), либо сведения, иным образом подтверждающие факт обработки ПДн </w:t>
      </w:r>
      <w:r w:rsidR="002A31D0" w:rsidRPr="00FD4556">
        <w:rPr>
          <w:szCs w:val="22"/>
        </w:rPr>
        <w:t>Обществом</w:t>
      </w:r>
      <w:r w:rsidRPr="00FD4556">
        <w:rPr>
          <w:szCs w:val="22"/>
        </w:rPr>
        <w:t>;</w:t>
      </w:r>
      <w:r w:rsidR="00FD4556" w:rsidRPr="00FD4556">
        <w:rPr>
          <w:szCs w:val="22"/>
        </w:rPr>
        <w:t xml:space="preserve"> </w:t>
      </w:r>
    </w:p>
    <w:p w14:paraId="2B5D075C" w14:textId="0B349342" w:rsidR="00DC4848" w:rsidRDefault="001F0856" w:rsidP="00FD4556">
      <w:pPr>
        <w:pStyle w:val="af8"/>
        <w:numPr>
          <w:ilvl w:val="0"/>
          <w:numId w:val="24"/>
        </w:numPr>
        <w:tabs>
          <w:tab w:val="left" w:pos="993"/>
          <w:tab w:val="left" w:pos="1701"/>
        </w:tabs>
        <w:ind w:left="0" w:firstLine="709"/>
        <w:contextualSpacing w:val="0"/>
        <w:jc w:val="both"/>
        <w:rPr>
          <w:szCs w:val="22"/>
        </w:rPr>
      </w:pPr>
      <w:r w:rsidRPr="00FD4556">
        <w:rPr>
          <w:szCs w:val="22"/>
        </w:rPr>
        <w:t>подпись субъекта ПДн или его представителя.</w:t>
      </w:r>
    </w:p>
    <w:p w14:paraId="7DE5D0A7" w14:textId="5B3286BE" w:rsidR="008E756F" w:rsidRPr="00155C76" w:rsidRDefault="00DA4918" w:rsidP="00155C76">
      <w:pPr>
        <w:pStyle w:val="af8"/>
        <w:numPr>
          <w:ilvl w:val="3"/>
          <w:numId w:val="17"/>
        </w:numPr>
        <w:ind w:left="0" w:firstLine="709"/>
        <w:contextualSpacing w:val="0"/>
        <w:jc w:val="both"/>
        <w:rPr>
          <w:szCs w:val="22"/>
        </w:rPr>
        <w:sectPr w:rsidR="008E756F" w:rsidRPr="00155C76" w:rsidSect="00B548AF">
          <w:footerReference w:type="default" r:id="rId46"/>
          <w:pgSz w:w="11906" w:h="16838"/>
          <w:pgMar w:top="1134" w:right="567" w:bottom="1134" w:left="1134" w:header="426" w:footer="464" w:gutter="0"/>
          <w:cols w:space="708"/>
          <w:docGrid w:linePitch="360"/>
        </w:sectPr>
      </w:pPr>
      <w:r>
        <w:rPr>
          <w:szCs w:val="22"/>
        </w:rPr>
        <w:t xml:space="preserve">Оператор осуществляет обработку полученных запросов со стороны субъектов ПДн в соответствии с положениями статей 20 и 21 </w:t>
      </w:r>
      <w:r w:rsidRPr="00D7497F">
        <w:rPr>
          <w:szCs w:val="22"/>
        </w:rPr>
        <w:t>ФЗ «О персональных данных»</w:t>
      </w:r>
      <w:r>
        <w:rPr>
          <w:szCs w:val="22"/>
        </w:rPr>
        <w:t xml:space="preserve">, в том числе </w:t>
      </w:r>
      <w:r w:rsidR="003E75F9">
        <w:rPr>
          <w:szCs w:val="22"/>
        </w:rPr>
        <w:t xml:space="preserve">Оператор </w:t>
      </w:r>
      <w:r w:rsidR="001E22A7">
        <w:rPr>
          <w:szCs w:val="22"/>
        </w:rPr>
        <w:t>предоставляет</w:t>
      </w:r>
      <w:r w:rsidRPr="008D37A5">
        <w:rPr>
          <w:szCs w:val="22"/>
        </w:rPr>
        <w:t xml:space="preserve"> ответ на запрос </w:t>
      </w:r>
      <w:r>
        <w:rPr>
          <w:szCs w:val="22"/>
        </w:rPr>
        <w:t>субъекта</w:t>
      </w:r>
      <w:r w:rsidRPr="008D37A5">
        <w:rPr>
          <w:szCs w:val="22"/>
        </w:rPr>
        <w:t xml:space="preserve"> ПДн в течение 10 рабочих дней с даты получения такого запроса. Указанный срок может быть продлен не более чем на 5 дней в случае наличия обоснованных причин со стороны Оператора и при условии обязательного уведомления субъекта ПДн Оператором о продлении срока.</w:t>
      </w:r>
      <w:bookmarkStart w:id="44" w:name="_Toc398030435"/>
      <w:bookmarkStart w:id="45" w:name="_Toc398030436"/>
      <w:bookmarkStart w:id="46" w:name="_Toc398030437"/>
      <w:bookmarkStart w:id="47" w:name="_Toc398030438"/>
      <w:bookmarkStart w:id="48" w:name="_Toc184058785"/>
      <w:bookmarkStart w:id="49" w:name="_Toc185422985"/>
      <w:bookmarkStart w:id="50" w:name="_Toc185423982"/>
      <w:bookmarkStart w:id="51" w:name="_Toc185424327"/>
      <w:bookmarkStart w:id="52" w:name="_Toc185424678"/>
      <w:bookmarkStart w:id="53" w:name="_Toc185425029"/>
      <w:bookmarkStart w:id="54" w:name="_Toc185430033"/>
      <w:bookmarkStart w:id="55" w:name="_Toc185430378"/>
      <w:bookmarkStart w:id="56" w:name="_Toc398030442"/>
      <w:bookmarkEnd w:id="44"/>
      <w:bookmarkEnd w:id="45"/>
      <w:bookmarkEnd w:id="46"/>
      <w:bookmarkEnd w:id="47"/>
      <w:bookmarkEnd w:id="48"/>
      <w:bookmarkEnd w:id="49"/>
      <w:bookmarkEnd w:id="50"/>
      <w:bookmarkEnd w:id="51"/>
      <w:bookmarkEnd w:id="52"/>
      <w:bookmarkEnd w:id="53"/>
      <w:bookmarkEnd w:id="54"/>
      <w:bookmarkEnd w:id="55"/>
      <w:bookmarkEnd w:id="56"/>
    </w:p>
    <w:p w14:paraId="4FAB21E1" w14:textId="77777777" w:rsidR="00705B84" w:rsidRPr="006F389B" w:rsidRDefault="00705B84" w:rsidP="006F389B"/>
    <w:sectPr w:rsidR="00705B84" w:rsidRPr="006F389B" w:rsidSect="005C296A">
      <w:headerReference w:type="default" r:id="rId47"/>
      <w:footerReference w:type="default" r:id="rId48"/>
      <w:headerReference w:type="first" r:id="rId49"/>
      <w:footerReference w:type="first" r:id="rId50"/>
      <w:pgSz w:w="11906" w:h="16838" w:code="9"/>
      <w:pgMar w:top="1134" w:right="567" w:bottom="1134" w:left="1134" w:header="567" w:footer="464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endnote w:type="separator" w:id="-1">
    <w:p w14:paraId="44309BF8" w14:textId="77777777" w:rsidR="00D04370" w:rsidRDefault="00D04370">
      <w:r>
        <w:separator/>
      </w:r>
    </w:p>
  </w:endnote>
  <w:endnote w:type="continuationSeparator" w:id="0">
    <w:p w14:paraId="7A860B12" w14:textId="77777777" w:rsidR="00D04370" w:rsidRDefault="00D04370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se="http://schemas.microsoft.com/office/word/2015/wordml/symex" mc:Ignorable="w14 w15 w16se">
  <w:font w:name="Times New Roman">
    <w:panose1 w:val="02020603050405020304"/>
    <w:charset w:val="CC"/>
    <w:family w:val="roman"/>
    <w:pitch w:val="variable"/>
    <w:sig w:usb0="E0002EFF" w:usb1="C000785B" w:usb2="00000009" w:usb3="00000000" w:csb0="000001FF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ourier New">
    <w:panose1 w:val="02070309020205020404"/>
    <w:charset w:val="CC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Verdana">
    <w:panose1 w:val="020B0604030504040204"/>
    <w:charset w:val="CC"/>
    <w:family w:val="swiss"/>
    <w:pitch w:val="variable"/>
    <w:sig w:usb0="A00006FF" w:usb1="4000205B" w:usb2="00000010" w:usb3="00000000" w:csb0="0000019F" w:csb1="00000000"/>
  </w:font>
  <w:font w:name="Arial">
    <w:panose1 w:val="020B0604020202020204"/>
    <w:charset w:val="CC"/>
    <w:family w:val="swiss"/>
    <w:pitch w:val="variable"/>
    <w:sig w:usb0="E0002EFF" w:usb1="C000785B" w:usb2="00000009" w:usb3="00000000" w:csb0="000001FF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Tahoma">
    <w:panose1 w:val="020B0604030504040204"/>
    <w:charset w:val="CC"/>
    <w:family w:val="swiss"/>
    <w:pitch w:val="variable"/>
    <w:sig w:usb0="E1002EFF" w:usb1="C000605B" w:usb2="00000029" w:usb3="00000000" w:csb0="000101FF" w:csb1="00000000"/>
  </w:font>
  <w:font w:name="Cambria">
    <w:panose1 w:val="02040503050406030204"/>
    <w:charset w:val="CC"/>
    <w:family w:val="roman"/>
    <w:pitch w:val="variable"/>
    <w:sig w:usb0="E00006FF" w:usb1="420024FF" w:usb2="02000000" w:usb3="00000000" w:csb0="0000019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Calibri">
    <w:panose1 w:val="020F0502020204030204"/>
    <w:charset w:val="CC"/>
    <w:family w:val="swiss"/>
    <w:pitch w:val="variable"/>
    <w:sig w:usb0="E4002EFF" w:usb1="C200247B" w:usb2="00000009" w:usb3="00000000" w:csb0="000001FF" w:csb1="00000000"/>
  </w:font>
  <w:font w:name="Helvetica">
    <w:panose1 w:val="020B0604020202020204"/>
    <w:charset w:val="CC"/>
    <w:family w:val="swiss"/>
    <w:pitch w:val="variable"/>
    <w:sig w:usb0="E0002EFF" w:usb1="C000785B" w:usb2="00000009" w:usb3="00000000" w:csb0="000001FF" w:csb1="00000000"/>
  </w:font>
  <w:font w:name="Andale Sans UI">
    <w:altName w:val="Times New Roman"/>
    <w:charset w:val="CC"/>
    <w:family w:val="auto"/>
    <w:pitch w:val="variable"/>
  </w:font>
  <w:font w:name="Segoe UI">
    <w:panose1 w:val="020B0502040204020203"/>
    <w:charset w:val="CC"/>
    <w:family w:val="swiss"/>
    <w:pitch w:val="variable"/>
    <w:sig w:usb0="E4002EFF" w:usb1="C000E47F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p w14:paraId="33AA35CB" w14:textId="3BF8E918" w:rsidR="000A60E3" w:rsidRPr="00B13A74" w:rsidRDefault="00D04370" w:rsidP="00D7099D">
    <w:pPr>
      <w:pStyle w:val="afb"/>
      <w:jc w:val="right"/>
      <w:rPr>
        <w:rFonts w:ascii="Verdana" w:hAnsi="Verdana"/>
        <w:bCs/>
        <w:sz w:val="18"/>
      </w:rPr>
    </w:pPr>
    <w:sdt>
      <w:sdtPr>
        <w:id w:val="-1308081343"/>
        <w:docPartObj>
          <w:docPartGallery w:val="Page Numbers (Top of Page)"/>
          <w:docPartUnique/>
        </w:docPartObj>
      </w:sdtPr>
      <w:sdtEndPr>
        <w:rPr>
          <w:rFonts w:ascii="Verdana" w:hAnsi="Verdana"/>
        </w:rPr>
      </w:sdtEndPr>
      <w:sdtContent>
        <w:r w:rsidR="000A60E3" w:rsidRPr="00B13A74">
          <w:rPr>
            <w:rFonts w:ascii="Verdana" w:hAnsi="Verdana"/>
            <w:bCs/>
            <w:sz w:val="18"/>
          </w:rPr>
          <w:fldChar w:fldCharType="begin"/>
        </w:r>
        <w:r w:rsidR="000A60E3" w:rsidRPr="00B13A74">
          <w:rPr>
            <w:rFonts w:ascii="Verdana" w:hAnsi="Verdana"/>
            <w:bCs/>
            <w:sz w:val="18"/>
          </w:rPr>
          <w:instrText>PAGE</w:instrText>
        </w:r>
        <w:r w:rsidR="000A60E3" w:rsidRPr="00B13A74">
          <w:rPr>
            <w:rFonts w:ascii="Verdana" w:hAnsi="Verdana"/>
            <w:bCs/>
            <w:sz w:val="18"/>
          </w:rPr>
          <w:fldChar w:fldCharType="separate"/>
        </w:r>
        <w:r w:rsidR="005E79DD">
          <w:rPr>
            <w:rFonts w:ascii="Verdana" w:hAnsi="Verdana"/>
            <w:bCs/>
            <w:noProof/>
            <w:sz w:val="18"/>
          </w:rPr>
          <w:t>5</w:t>
        </w:r>
        <w:r w:rsidR="000A60E3" w:rsidRPr="00B13A74">
          <w:rPr>
            <w:rFonts w:ascii="Verdana" w:hAnsi="Verdana"/>
            <w:bCs/>
            <w:sz w:val="18"/>
          </w:rPr>
          <w:fldChar w:fldCharType="end"/>
        </w:r>
        <w:r w:rsidR="000A60E3" w:rsidRPr="00B13A74">
          <w:rPr>
            <w:rFonts w:ascii="Verdana" w:hAnsi="Verdana"/>
            <w:sz w:val="18"/>
          </w:rPr>
          <w:t xml:space="preserve"> из </w:t>
        </w:r>
        <w:r w:rsidR="000A60E3" w:rsidRPr="00B13A74">
          <w:rPr>
            <w:rFonts w:ascii="Verdana" w:hAnsi="Verdana"/>
            <w:bCs/>
            <w:sz w:val="18"/>
          </w:rPr>
          <w:fldChar w:fldCharType="begin"/>
        </w:r>
        <w:r w:rsidR="000A60E3" w:rsidRPr="00B13A74">
          <w:rPr>
            <w:rFonts w:ascii="Verdana" w:hAnsi="Verdana"/>
            <w:bCs/>
            <w:sz w:val="18"/>
          </w:rPr>
          <w:instrText>NUMPAGES</w:instrText>
        </w:r>
        <w:r w:rsidR="000A60E3" w:rsidRPr="00B13A74">
          <w:rPr>
            <w:rFonts w:ascii="Verdana" w:hAnsi="Verdana"/>
            <w:bCs/>
            <w:sz w:val="18"/>
          </w:rPr>
          <w:fldChar w:fldCharType="separate"/>
        </w:r>
        <w:r w:rsidR="005E79DD">
          <w:rPr>
            <w:rFonts w:ascii="Verdana" w:hAnsi="Verdana"/>
            <w:bCs/>
            <w:noProof/>
            <w:sz w:val="18"/>
          </w:rPr>
          <w:t>6</w:t>
        </w:r>
        <w:r w:rsidR="000A60E3" w:rsidRPr="00B13A74">
          <w:rPr>
            <w:rFonts w:ascii="Verdana" w:hAnsi="Verdana"/>
            <w:bCs/>
            <w:sz w:val="18"/>
          </w:rPr>
          <w:fldChar w:fldCharType="end"/>
        </w:r>
      </w:sdtContent>
    </w:sdt>
  </w:p>
  <w:p w14:paraId="23DE8ADC" w14:textId="71FC0A42" w:rsidR="000A60E3" w:rsidRPr="00B548AF" w:rsidRDefault="000A60E3" w:rsidP="00D7099D">
    <w:pPr>
      <w:pStyle w:val="afb"/>
      <w:rPr>
        <w:rFonts w:ascii="Verdana" w:hAnsi="Verdana"/>
        <w:sz w:val="18"/>
        <w:szCs w:val="18"/>
      </w:rPr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sdt>
    <w:sdtPr>
      <w:id w:val="111863295"/>
      <w:docPartObj>
        <w:docPartGallery w:val="Page Numbers (Bottom of Page)"/>
        <w:docPartUnique/>
      </w:docPartObj>
    </w:sdtPr>
    <w:sdtEndPr>
      <w:rPr>
        <w:rFonts w:ascii="Verdana" w:hAnsi="Verdana"/>
      </w:rPr>
    </w:sdtEndPr>
    <w:sdtContent>
      <w:sdt>
        <w:sdtPr>
          <w:id w:val="-1769616900"/>
          <w:docPartObj>
            <w:docPartGallery w:val="Page Numbers (Top of Page)"/>
            <w:docPartUnique/>
          </w:docPartObj>
        </w:sdtPr>
        <w:sdtEndPr>
          <w:rPr>
            <w:rFonts w:ascii="Verdana" w:hAnsi="Verdana"/>
          </w:rPr>
        </w:sdtEndPr>
        <w:sdtContent>
          <w:p w14:paraId="0A7984A9" w14:textId="6E733FCD" w:rsidR="000A60E3" w:rsidRPr="00B13A74" w:rsidRDefault="000A60E3" w:rsidP="00B13A74">
            <w:pPr>
              <w:pStyle w:val="afb"/>
              <w:jc w:val="right"/>
              <w:rPr>
                <w:rFonts w:ascii="Verdana" w:hAnsi="Verdana"/>
                <w:bCs/>
                <w:sz w:val="18"/>
              </w:rPr>
            </w:pPr>
            <w:r w:rsidRPr="00B13A74">
              <w:rPr>
                <w:rFonts w:ascii="Verdana" w:hAnsi="Verdana"/>
                <w:bCs/>
                <w:sz w:val="18"/>
              </w:rPr>
              <w:fldChar w:fldCharType="begin"/>
            </w:r>
            <w:r w:rsidRPr="00B13A74">
              <w:rPr>
                <w:rFonts w:ascii="Verdana" w:hAnsi="Verdana"/>
                <w:bCs/>
                <w:sz w:val="18"/>
              </w:rPr>
              <w:instrText>PAGE</w:instrText>
            </w:r>
            <w:r w:rsidRPr="00B13A74">
              <w:rPr>
                <w:rFonts w:ascii="Verdana" w:hAnsi="Verdana"/>
                <w:bCs/>
                <w:sz w:val="18"/>
              </w:rPr>
              <w:fldChar w:fldCharType="separate"/>
            </w:r>
            <w:r w:rsidR="00417FBE">
              <w:rPr>
                <w:rFonts w:ascii="Verdana" w:hAnsi="Verdana"/>
                <w:bCs/>
                <w:noProof/>
                <w:sz w:val="18"/>
              </w:rPr>
              <w:t>52</w:t>
            </w:r>
            <w:r w:rsidRPr="00B13A74">
              <w:rPr>
                <w:rFonts w:ascii="Verdana" w:hAnsi="Verdana"/>
                <w:bCs/>
                <w:sz w:val="18"/>
              </w:rPr>
              <w:fldChar w:fldCharType="end"/>
            </w:r>
            <w:r w:rsidRPr="00B13A74">
              <w:rPr>
                <w:rFonts w:ascii="Verdana" w:hAnsi="Verdana"/>
                <w:sz w:val="18"/>
              </w:rPr>
              <w:t xml:space="preserve"> из </w:t>
            </w:r>
            <w:r w:rsidRPr="00B13A74">
              <w:rPr>
                <w:rFonts w:ascii="Verdana" w:hAnsi="Verdana"/>
                <w:bCs/>
                <w:sz w:val="18"/>
              </w:rPr>
              <w:fldChar w:fldCharType="begin"/>
            </w:r>
            <w:r w:rsidRPr="00B13A74">
              <w:rPr>
                <w:rFonts w:ascii="Verdana" w:hAnsi="Verdana"/>
                <w:bCs/>
                <w:sz w:val="18"/>
              </w:rPr>
              <w:instrText>NUMPAGES</w:instrText>
            </w:r>
            <w:r w:rsidRPr="00B13A74">
              <w:rPr>
                <w:rFonts w:ascii="Verdana" w:hAnsi="Verdana"/>
                <w:bCs/>
                <w:sz w:val="18"/>
              </w:rPr>
              <w:fldChar w:fldCharType="separate"/>
            </w:r>
            <w:r w:rsidR="00417FBE">
              <w:rPr>
                <w:rFonts w:ascii="Verdana" w:hAnsi="Verdana"/>
                <w:bCs/>
                <w:noProof/>
                <w:sz w:val="18"/>
              </w:rPr>
              <w:t>52</w:t>
            </w:r>
            <w:r w:rsidRPr="00B13A74">
              <w:rPr>
                <w:rFonts w:ascii="Verdana" w:hAnsi="Verdana"/>
                <w:bCs/>
                <w:sz w:val="18"/>
              </w:rPr>
              <w:fldChar w:fldCharType="end"/>
            </w:r>
          </w:p>
        </w:sdtContent>
      </w:sdt>
    </w:sdtContent>
  </w:sdt>
  <w:p w14:paraId="4FAB21F0" w14:textId="5A81A72F" w:rsidR="000A60E3" w:rsidRPr="00AB5210" w:rsidRDefault="000A60E3" w:rsidP="00AB5210">
    <w:pPr>
      <w:pStyle w:val="afb"/>
      <w:rPr>
        <w:rFonts w:ascii="Verdana" w:hAnsi="Verdana"/>
        <w:sz w:val="18"/>
        <w:szCs w:val="20"/>
      </w:rPr>
    </w:pPr>
    <w:r>
      <w:rPr>
        <w:rFonts w:ascii="Verdana" w:hAnsi="Verdana"/>
        <w:sz w:val="18"/>
        <w:szCs w:val="20"/>
      </w:rPr>
      <w:t xml:space="preserve">Форма </w:t>
    </w:r>
    <w:r w:rsidRPr="00AB5210">
      <w:rPr>
        <w:rFonts w:ascii="Verdana" w:hAnsi="Verdana" w:cs="Arial"/>
        <w:caps/>
        <w:sz w:val="18"/>
        <w:szCs w:val="18"/>
      </w:rPr>
      <w:fldChar w:fldCharType="begin"/>
    </w:r>
    <w:r w:rsidRPr="00AB5210">
      <w:rPr>
        <w:rFonts w:ascii="Verdana" w:hAnsi="Verdana" w:cs="Arial"/>
        <w:caps/>
        <w:sz w:val="18"/>
        <w:szCs w:val="18"/>
      </w:rPr>
      <w:instrText xml:space="preserve"> DOCPROPERTY  ОБОЗНАЧЕНИЕ  \* MERGEFORMAT </w:instrText>
    </w:r>
    <w:r w:rsidRPr="00AB5210">
      <w:rPr>
        <w:rFonts w:ascii="Verdana" w:hAnsi="Verdana" w:cs="Arial"/>
        <w:caps/>
        <w:sz w:val="18"/>
        <w:szCs w:val="18"/>
      </w:rPr>
      <w:fldChar w:fldCharType="separate"/>
    </w:r>
    <w:r>
      <w:rPr>
        <w:rFonts w:ascii="Verdana" w:hAnsi="Verdana" w:cs="Arial"/>
        <w:caps/>
        <w:sz w:val="18"/>
        <w:szCs w:val="18"/>
      </w:rPr>
      <w:t>ОБОЗНАЧЕНИЕ</w:t>
    </w:r>
    <w:r w:rsidRPr="00AB5210">
      <w:rPr>
        <w:rFonts w:ascii="Verdana" w:hAnsi="Verdana" w:cs="Arial"/>
        <w:caps/>
        <w:sz w:val="18"/>
        <w:szCs w:val="18"/>
      </w:rPr>
      <w:fldChar w:fldCharType="end"/>
    </w:r>
    <w:r>
      <w:rPr>
        <w:rFonts w:ascii="Verdana" w:hAnsi="Verdana"/>
        <w:sz w:val="18"/>
        <w:szCs w:val="20"/>
      </w:rPr>
      <w:t>, ред.0</w:t>
    </w: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p w14:paraId="6AAF8237" w14:textId="3F9223C1" w:rsidR="000A60E3" w:rsidRPr="00B13A74" w:rsidRDefault="00D04370" w:rsidP="005C296A">
    <w:pPr>
      <w:pStyle w:val="afb"/>
      <w:jc w:val="right"/>
      <w:rPr>
        <w:rFonts w:ascii="Verdana" w:hAnsi="Verdana"/>
        <w:bCs/>
        <w:sz w:val="18"/>
      </w:rPr>
    </w:pPr>
    <w:sdt>
      <w:sdtPr>
        <w:id w:val="864863561"/>
        <w:docPartObj>
          <w:docPartGallery w:val="Page Numbers (Top of Page)"/>
          <w:docPartUnique/>
        </w:docPartObj>
      </w:sdtPr>
      <w:sdtEndPr>
        <w:rPr>
          <w:rFonts w:ascii="Verdana" w:hAnsi="Verdana"/>
        </w:rPr>
      </w:sdtEndPr>
      <w:sdtContent>
        <w:r w:rsidR="000A60E3" w:rsidRPr="00B13A74">
          <w:rPr>
            <w:rFonts w:ascii="Verdana" w:hAnsi="Verdana"/>
            <w:bCs/>
            <w:sz w:val="18"/>
          </w:rPr>
          <w:fldChar w:fldCharType="begin"/>
        </w:r>
        <w:r w:rsidR="000A60E3" w:rsidRPr="00B13A74">
          <w:rPr>
            <w:rFonts w:ascii="Verdana" w:hAnsi="Verdana"/>
            <w:bCs/>
            <w:sz w:val="18"/>
          </w:rPr>
          <w:instrText>PAGE</w:instrText>
        </w:r>
        <w:r w:rsidR="000A60E3" w:rsidRPr="00B13A74">
          <w:rPr>
            <w:rFonts w:ascii="Verdana" w:hAnsi="Verdana"/>
            <w:bCs/>
            <w:sz w:val="18"/>
          </w:rPr>
          <w:fldChar w:fldCharType="separate"/>
        </w:r>
        <w:r w:rsidR="005E79DD">
          <w:rPr>
            <w:rFonts w:ascii="Verdana" w:hAnsi="Verdana"/>
            <w:bCs/>
            <w:noProof/>
            <w:sz w:val="18"/>
          </w:rPr>
          <w:t>6</w:t>
        </w:r>
        <w:r w:rsidR="000A60E3" w:rsidRPr="00B13A74">
          <w:rPr>
            <w:rFonts w:ascii="Verdana" w:hAnsi="Verdana"/>
            <w:bCs/>
            <w:sz w:val="18"/>
          </w:rPr>
          <w:fldChar w:fldCharType="end"/>
        </w:r>
        <w:r w:rsidR="000A60E3" w:rsidRPr="00B13A74">
          <w:rPr>
            <w:rFonts w:ascii="Verdana" w:hAnsi="Verdana"/>
            <w:sz w:val="18"/>
          </w:rPr>
          <w:t xml:space="preserve"> из </w:t>
        </w:r>
        <w:r w:rsidR="000A60E3" w:rsidRPr="00B13A74">
          <w:rPr>
            <w:rFonts w:ascii="Verdana" w:hAnsi="Verdana"/>
            <w:bCs/>
            <w:sz w:val="18"/>
          </w:rPr>
          <w:fldChar w:fldCharType="begin"/>
        </w:r>
        <w:r w:rsidR="000A60E3" w:rsidRPr="00B13A74">
          <w:rPr>
            <w:rFonts w:ascii="Verdana" w:hAnsi="Verdana"/>
            <w:bCs/>
            <w:sz w:val="18"/>
          </w:rPr>
          <w:instrText>NUMPAGES</w:instrText>
        </w:r>
        <w:r w:rsidR="000A60E3" w:rsidRPr="00B13A74">
          <w:rPr>
            <w:rFonts w:ascii="Verdana" w:hAnsi="Verdana"/>
            <w:bCs/>
            <w:sz w:val="18"/>
          </w:rPr>
          <w:fldChar w:fldCharType="separate"/>
        </w:r>
        <w:r w:rsidR="005E79DD">
          <w:rPr>
            <w:rFonts w:ascii="Verdana" w:hAnsi="Verdana"/>
            <w:bCs/>
            <w:noProof/>
            <w:sz w:val="18"/>
          </w:rPr>
          <w:t>6</w:t>
        </w:r>
        <w:r w:rsidR="000A60E3" w:rsidRPr="00B13A74">
          <w:rPr>
            <w:rFonts w:ascii="Verdana" w:hAnsi="Verdana"/>
            <w:bCs/>
            <w:sz w:val="18"/>
          </w:rPr>
          <w:fldChar w:fldCharType="end"/>
        </w:r>
      </w:sdtContent>
    </w:sdt>
  </w:p>
  <w:p w14:paraId="4FAB21F1" w14:textId="2BBE1045" w:rsidR="000A60E3" w:rsidRPr="005C296A" w:rsidRDefault="000A60E3" w:rsidP="005C296A">
    <w:pPr>
      <w:pStyle w:val="afb"/>
      <w:rPr>
        <w:rFonts w:ascii="Verdana" w:hAnsi="Verdana"/>
        <w:sz w:val="18"/>
        <w:szCs w:val="18"/>
      </w:rPr>
    </w:pPr>
    <w:r w:rsidRPr="00B548AF">
      <w:rPr>
        <w:rFonts w:ascii="Verdana" w:hAnsi="Verdana"/>
        <w:sz w:val="18"/>
        <w:szCs w:val="18"/>
      </w:rPr>
      <w:t>Форма</w:t>
    </w:r>
    <w:r w:rsidRPr="00B548AF">
      <w:rPr>
        <w:rFonts w:ascii="Verdana" w:hAnsi="Verdana"/>
        <w:sz w:val="18"/>
        <w:szCs w:val="18"/>
        <w:lang w:val="en-US"/>
      </w:rPr>
      <w:t xml:space="preserve"> </w:t>
    </w:r>
    <w:r w:rsidRPr="00B548AF">
      <w:rPr>
        <w:rFonts w:ascii="Verdana" w:hAnsi="Verdana" w:cs="Arial"/>
        <w:caps/>
        <w:sz w:val="18"/>
        <w:szCs w:val="18"/>
        <w:highlight w:val="yellow"/>
      </w:rPr>
      <w:fldChar w:fldCharType="begin"/>
    </w:r>
    <w:r w:rsidRPr="00B548AF">
      <w:rPr>
        <w:rFonts w:ascii="Verdana" w:hAnsi="Verdana" w:cs="Arial"/>
        <w:caps/>
        <w:sz w:val="18"/>
        <w:szCs w:val="18"/>
        <w:highlight w:val="yellow"/>
      </w:rPr>
      <w:instrText xml:space="preserve"> DOCPROPERTY  ОБОЗНАЧЕНИЕ  \* MERGEFORMAT </w:instrText>
    </w:r>
    <w:r w:rsidRPr="00B548AF">
      <w:rPr>
        <w:rFonts w:ascii="Verdana" w:hAnsi="Verdana" w:cs="Arial"/>
        <w:caps/>
        <w:sz w:val="18"/>
        <w:szCs w:val="18"/>
        <w:highlight w:val="yellow"/>
      </w:rPr>
      <w:fldChar w:fldCharType="separate"/>
    </w:r>
    <w:r w:rsidRPr="00B548AF">
      <w:rPr>
        <w:rFonts w:ascii="Verdana" w:hAnsi="Verdana" w:cs="Arial"/>
        <w:caps/>
        <w:sz w:val="18"/>
        <w:szCs w:val="18"/>
        <w:highlight w:val="yellow"/>
      </w:rPr>
      <w:t>ОБОЗНАЧЕНИЕ</w:t>
    </w:r>
    <w:r w:rsidRPr="00B548AF">
      <w:rPr>
        <w:rFonts w:ascii="Verdana" w:hAnsi="Verdana" w:cs="Arial"/>
        <w:caps/>
        <w:sz w:val="18"/>
        <w:szCs w:val="18"/>
        <w:highlight w:val="yellow"/>
      </w:rPr>
      <w:fldChar w:fldCharType="end"/>
    </w:r>
    <w:r>
      <w:rPr>
        <w:rFonts w:ascii="Verdana" w:hAnsi="Verdana"/>
        <w:sz w:val="18"/>
        <w:szCs w:val="18"/>
      </w:rPr>
      <w:t>, ред.0</w:t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footnote w:type="separator" w:id="-1">
    <w:p w14:paraId="50CFE449" w14:textId="77777777" w:rsidR="00D04370" w:rsidRDefault="00D04370">
      <w:r>
        <w:separator/>
      </w:r>
    </w:p>
  </w:footnote>
  <w:footnote w:type="continuationSeparator" w:id="0">
    <w:p w14:paraId="086AFD04" w14:textId="77777777" w:rsidR="00D04370" w:rsidRDefault="00D04370"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tbl>
    <w:tblPr>
      <w:tblStyle w:val="aff"/>
      <w:tblW w:w="5017" w:type="pct"/>
      <w:tblLayout w:type="fixed"/>
      <w:tblLook w:val="04A0" w:firstRow="1" w:lastRow="0" w:firstColumn="1" w:lastColumn="0" w:noHBand="0" w:noVBand="1"/>
    </w:tblPr>
    <w:tblGrid>
      <w:gridCol w:w="2972"/>
      <w:gridCol w:w="4960"/>
      <w:gridCol w:w="1277"/>
      <w:gridCol w:w="1021"/>
    </w:tblGrid>
    <w:tr w:rsidR="000A60E3" w14:paraId="4FAB21E9" w14:textId="77777777" w:rsidTr="00B13A74">
      <w:trPr>
        <w:trHeight w:val="132"/>
      </w:trPr>
      <w:tc>
        <w:tcPr>
          <w:tcW w:w="1453" w:type="pct"/>
          <w:vMerge w:val="restart"/>
          <w:vAlign w:val="center"/>
        </w:tcPr>
        <w:p w14:paraId="4FAB21E6" w14:textId="188F7549" w:rsidR="000A60E3" w:rsidRPr="00B13A74" w:rsidRDefault="000A60E3" w:rsidP="00972B47">
          <w:pPr>
            <w:pStyle w:val="af9"/>
            <w:spacing w:before="60" w:after="60"/>
            <w:jc w:val="center"/>
            <w:rPr>
              <w:rFonts w:ascii="Verdana" w:hAnsi="Verdana" w:cs="Arial"/>
              <w:sz w:val="18"/>
            </w:rPr>
          </w:pPr>
          <w:r>
            <w:rPr>
              <w:rFonts w:ascii="Verdana" w:hAnsi="Verdana" w:cs="Arial"/>
              <w:sz w:val="18"/>
            </w:rPr>
            <w:t>АО «ВМЗ»</w:t>
          </w:r>
        </w:p>
      </w:tc>
      <w:tc>
        <w:tcPr>
          <w:tcW w:w="2424" w:type="pct"/>
          <w:vMerge w:val="restart"/>
          <w:vAlign w:val="center"/>
        </w:tcPr>
        <w:p w14:paraId="4FAB21E7" w14:textId="4DAC8CAB" w:rsidR="000A60E3" w:rsidRPr="00800E4C" w:rsidRDefault="000A60E3" w:rsidP="00B13A74">
          <w:pPr>
            <w:pStyle w:val="af9"/>
            <w:spacing w:before="60" w:after="60"/>
            <w:jc w:val="center"/>
            <w:rPr>
              <w:rFonts w:ascii="Verdana" w:hAnsi="Verdana" w:cs="Arial"/>
              <w:sz w:val="18"/>
              <w:szCs w:val="18"/>
            </w:rPr>
          </w:pPr>
          <w:r w:rsidRPr="00800E4C">
            <w:rPr>
              <w:rFonts w:ascii="Verdana" w:hAnsi="Verdana" w:cs="Arial"/>
              <w:caps/>
              <w:sz w:val="18"/>
              <w:szCs w:val="18"/>
            </w:rPr>
            <w:fldChar w:fldCharType="begin"/>
          </w:r>
          <w:r w:rsidRPr="00800E4C">
            <w:rPr>
              <w:rFonts w:ascii="Verdana" w:hAnsi="Verdana" w:cs="Arial"/>
              <w:caps/>
              <w:sz w:val="18"/>
              <w:szCs w:val="18"/>
            </w:rPr>
            <w:instrText xml:space="preserve"> DOCPROPERTY  "НАИМЕНОВАНИЕ ДОКУМЕНТА"  \* MERGEFORMAT </w:instrText>
          </w:r>
          <w:r w:rsidRPr="00800E4C">
            <w:rPr>
              <w:rFonts w:ascii="Verdana" w:hAnsi="Verdana" w:cs="Arial"/>
              <w:caps/>
              <w:sz w:val="18"/>
              <w:szCs w:val="18"/>
            </w:rPr>
            <w:fldChar w:fldCharType="separate"/>
          </w:r>
          <w:r w:rsidRPr="002E32A0">
            <w:rPr>
              <w:rFonts w:ascii="Verdana" w:hAnsi="Verdana" w:cs="Arial"/>
              <w:sz w:val="18"/>
              <w:szCs w:val="18"/>
            </w:rPr>
            <w:t>Политика в отношении обработки</w:t>
          </w:r>
          <w:r>
            <w:rPr>
              <w:rFonts w:ascii="Verdana" w:hAnsi="Verdana" w:cs="Arial"/>
              <w:caps/>
              <w:sz w:val="18"/>
              <w:szCs w:val="18"/>
            </w:rPr>
            <w:t xml:space="preserve"> </w:t>
          </w:r>
          <w:r w:rsidRPr="002E32A0">
            <w:rPr>
              <w:rFonts w:ascii="Verdana" w:hAnsi="Verdana" w:cs="Arial"/>
              <w:sz w:val="18"/>
              <w:szCs w:val="18"/>
            </w:rPr>
            <w:t>персональных данных</w:t>
          </w:r>
          <w:r w:rsidRPr="00800E4C">
            <w:rPr>
              <w:rFonts w:ascii="Verdana" w:hAnsi="Verdana" w:cs="Arial"/>
              <w:caps/>
              <w:sz w:val="18"/>
              <w:szCs w:val="18"/>
            </w:rPr>
            <w:fldChar w:fldCharType="end"/>
          </w:r>
        </w:p>
      </w:tc>
      <w:tc>
        <w:tcPr>
          <w:tcW w:w="1123" w:type="pct"/>
          <w:gridSpan w:val="2"/>
          <w:vAlign w:val="center"/>
        </w:tcPr>
        <w:p w14:paraId="4FAB21E8" w14:textId="35ABF70E" w:rsidR="000A60E3" w:rsidRPr="00B13A74" w:rsidRDefault="000A60E3" w:rsidP="00B13A74">
          <w:pPr>
            <w:spacing w:before="60" w:after="60"/>
            <w:jc w:val="center"/>
            <w:rPr>
              <w:rFonts w:ascii="Verdana" w:hAnsi="Verdana" w:cs="Arial"/>
              <w:b/>
              <w:sz w:val="18"/>
            </w:rPr>
          </w:pPr>
          <w:r w:rsidRPr="00AB5210">
            <w:rPr>
              <w:rFonts w:ascii="Verdana" w:hAnsi="Verdana" w:cs="Arial"/>
              <w:b/>
              <w:caps/>
              <w:sz w:val="18"/>
              <w:szCs w:val="18"/>
            </w:rPr>
            <w:fldChar w:fldCharType="begin"/>
          </w:r>
          <w:r w:rsidRPr="00AB5210">
            <w:rPr>
              <w:rFonts w:ascii="Verdana" w:hAnsi="Verdana" w:cs="Arial"/>
              <w:b/>
              <w:caps/>
              <w:sz w:val="18"/>
              <w:szCs w:val="18"/>
            </w:rPr>
            <w:instrText xml:space="preserve"> DOCPROPERTY  ОБОЗНАЧЕНИЕ  \* MERGEFORMAT </w:instrText>
          </w:r>
          <w:r w:rsidRPr="00AB5210">
            <w:rPr>
              <w:rFonts w:ascii="Verdana" w:hAnsi="Verdana" w:cs="Arial"/>
              <w:b/>
              <w:caps/>
              <w:sz w:val="18"/>
              <w:szCs w:val="18"/>
            </w:rPr>
            <w:fldChar w:fldCharType="separate"/>
          </w:r>
          <w:r>
            <w:rPr>
              <w:rFonts w:ascii="Verdana" w:hAnsi="Verdana" w:cs="Arial"/>
              <w:b/>
              <w:caps/>
              <w:sz w:val="18"/>
              <w:szCs w:val="18"/>
            </w:rPr>
            <w:t>ОБОЗНАЧЕНИЕ</w:t>
          </w:r>
          <w:r w:rsidRPr="00AB5210">
            <w:rPr>
              <w:rFonts w:ascii="Verdana" w:hAnsi="Verdana" w:cs="Arial"/>
              <w:b/>
              <w:caps/>
              <w:sz w:val="18"/>
              <w:szCs w:val="18"/>
            </w:rPr>
            <w:fldChar w:fldCharType="end"/>
          </w:r>
        </w:p>
      </w:tc>
    </w:tr>
    <w:tr w:rsidR="000A60E3" w14:paraId="4FAB21EE" w14:textId="77777777" w:rsidTr="00B13A74">
      <w:trPr>
        <w:trHeight w:val="70"/>
      </w:trPr>
      <w:tc>
        <w:tcPr>
          <w:tcW w:w="1453" w:type="pct"/>
          <w:vMerge/>
          <w:vAlign w:val="center"/>
        </w:tcPr>
        <w:p w14:paraId="4FAB21EA" w14:textId="77777777" w:rsidR="000A60E3" w:rsidRPr="00B13A74" w:rsidRDefault="000A60E3" w:rsidP="00B13A74">
          <w:pPr>
            <w:pStyle w:val="af9"/>
            <w:spacing w:before="60" w:after="60"/>
            <w:jc w:val="center"/>
            <w:rPr>
              <w:rFonts w:ascii="Verdana" w:hAnsi="Verdana" w:cs="Arial"/>
              <w:sz w:val="18"/>
            </w:rPr>
          </w:pPr>
        </w:p>
      </w:tc>
      <w:tc>
        <w:tcPr>
          <w:tcW w:w="2424" w:type="pct"/>
          <w:vMerge/>
          <w:vAlign w:val="center"/>
        </w:tcPr>
        <w:p w14:paraId="4FAB21EB" w14:textId="77777777" w:rsidR="000A60E3" w:rsidRPr="00B13A74" w:rsidRDefault="000A60E3" w:rsidP="00B13A74">
          <w:pPr>
            <w:pStyle w:val="af9"/>
            <w:spacing w:before="60" w:after="60"/>
            <w:jc w:val="center"/>
            <w:rPr>
              <w:rFonts w:ascii="Verdana" w:hAnsi="Verdana" w:cs="Arial"/>
              <w:sz w:val="18"/>
            </w:rPr>
          </w:pPr>
        </w:p>
      </w:tc>
      <w:tc>
        <w:tcPr>
          <w:tcW w:w="624" w:type="pct"/>
          <w:vAlign w:val="center"/>
        </w:tcPr>
        <w:p w14:paraId="4FAB21EC" w14:textId="77777777" w:rsidR="000A60E3" w:rsidRPr="00B13A74" w:rsidRDefault="000A60E3" w:rsidP="00B13A74">
          <w:pPr>
            <w:pStyle w:val="af9"/>
            <w:spacing w:before="60" w:after="60"/>
            <w:jc w:val="center"/>
            <w:rPr>
              <w:rFonts w:ascii="Verdana" w:hAnsi="Verdana" w:cs="Arial"/>
              <w:sz w:val="18"/>
            </w:rPr>
          </w:pPr>
          <w:r w:rsidRPr="00B13A74">
            <w:rPr>
              <w:rFonts w:ascii="Verdana" w:hAnsi="Verdana" w:cs="Arial"/>
              <w:sz w:val="18"/>
            </w:rPr>
            <w:t>Редакция</w:t>
          </w:r>
        </w:p>
      </w:tc>
      <w:tc>
        <w:tcPr>
          <w:tcW w:w="499" w:type="pct"/>
          <w:vAlign w:val="center"/>
        </w:tcPr>
        <w:p w14:paraId="4FAB21ED" w14:textId="77777777" w:rsidR="000A60E3" w:rsidRPr="00B13A74" w:rsidRDefault="000A60E3" w:rsidP="00B13A74">
          <w:pPr>
            <w:pStyle w:val="af9"/>
            <w:spacing w:before="60" w:after="60"/>
            <w:jc w:val="center"/>
            <w:rPr>
              <w:rFonts w:ascii="Verdana" w:hAnsi="Verdana" w:cs="Arial"/>
              <w:sz w:val="18"/>
            </w:rPr>
          </w:pPr>
          <w:r w:rsidRPr="00B13A74">
            <w:rPr>
              <w:rFonts w:ascii="Verdana" w:hAnsi="Verdana" w:cs="Arial"/>
              <w:sz w:val="18"/>
            </w:rPr>
            <w:t>0</w:t>
          </w:r>
        </w:p>
      </w:tc>
    </w:tr>
  </w:tbl>
  <w:p w14:paraId="4FAB21EF" w14:textId="77777777" w:rsidR="000A60E3" w:rsidRPr="0090503C" w:rsidRDefault="000A60E3" w:rsidP="009118C1">
    <w:pPr>
      <w:pStyle w:val="af9"/>
      <w:rPr>
        <w:sz w:val="20"/>
        <w:szCs w:val="20"/>
      </w:rPr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p w14:paraId="12E0DBB0" w14:textId="26686FA8" w:rsidR="000A60E3" w:rsidRPr="006F389B" w:rsidRDefault="000A60E3" w:rsidP="006F389B">
    <w:pPr>
      <w:pStyle w:val="af9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abstractNum w:abstractNumId="0" w15:restartNumberingAfterBreak="0">
    <w:nsid w:val="02360DB2"/>
    <w:multiLevelType w:val="multilevel"/>
    <w:tmpl w:val="5DBA2698"/>
    <w:lvl w:ilvl="0">
      <w:start w:val="1"/>
      <w:numFmt w:val="decimal"/>
      <w:pStyle w:val="a"/>
      <w:suff w:val="nothing"/>
      <w:lvlText w:val="%1"/>
      <w:lvlJc w:val="center"/>
      <w:pPr>
        <w:ind w:left="0" w:firstLine="0"/>
      </w:pPr>
      <w:rPr>
        <w:rFonts w:hint="default"/>
        <w:b w:val="0"/>
        <w:i w:val="0"/>
        <w:spacing w:val="0"/>
        <w:w w:val="100"/>
        <w:sz w:val="24"/>
        <w:szCs w:val="24"/>
      </w:rPr>
    </w:lvl>
    <w:lvl w:ilvl="1">
      <w:start w:val="1"/>
      <w:numFmt w:val="decimal"/>
      <w:lvlText w:val="%1.%2"/>
      <w:lvlJc w:val="left"/>
      <w:pPr>
        <w:tabs>
          <w:tab w:val="num" w:pos="576"/>
        </w:tabs>
        <w:ind w:left="576" w:hanging="576"/>
      </w:pPr>
      <w:rPr>
        <w:rFonts w:hint="default"/>
      </w:rPr>
    </w:lvl>
    <w:lvl w:ilvl="2">
      <w:start w:val="1"/>
      <w:numFmt w:val="decimal"/>
      <w:lvlText w:val="%1.%2.%3"/>
      <w:lvlJc w:val="left"/>
      <w:pPr>
        <w:tabs>
          <w:tab w:val="num" w:pos="720"/>
        </w:tabs>
        <w:ind w:left="720" w:hanging="720"/>
      </w:pPr>
      <w:rPr>
        <w:rFonts w:hint="default"/>
      </w:rPr>
    </w:lvl>
    <w:lvl w:ilvl="3">
      <w:start w:val="1"/>
      <w:numFmt w:val="decimal"/>
      <w:lvlText w:val="%1.%2.%3.%4"/>
      <w:lvlJc w:val="left"/>
      <w:pPr>
        <w:tabs>
          <w:tab w:val="num" w:pos="864"/>
        </w:tabs>
        <w:ind w:left="864" w:hanging="864"/>
      </w:pPr>
      <w:rPr>
        <w:rFonts w:hint="default"/>
      </w:rPr>
    </w:lvl>
    <w:lvl w:ilvl="4">
      <w:start w:val="1"/>
      <w:numFmt w:val="decimal"/>
      <w:lvlText w:val="%1.%2.%3.%4.%5"/>
      <w:lvlJc w:val="left"/>
      <w:pPr>
        <w:tabs>
          <w:tab w:val="num" w:pos="1008"/>
        </w:tabs>
        <w:ind w:left="1008" w:hanging="1008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tabs>
          <w:tab w:val="num" w:pos="1152"/>
        </w:tabs>
        <w:ind w:left="1152" w:hanging="1152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tabs>
          <w:tab w:val="num" w:pos="1296"/>
        </w:tabs>
        <w:ind w:left="1296" w:hanging="1296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tabs>
          <w:tab w:val="num" w:pos="1440"/>
        </w:tabs>
        <w:ind w:left="1440" w:hanging="1440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tabs>
          <w:tab w:val="num" w:pos="1584"/>
        </w:tabs>
        <w:ind w:left="1584" w:hanging="1584"/>
      </w:pPr>
      <w:rPr>
        <w:rFonts w:hint="default"/>
      </w:rPr>
    </w:lvl>
  </w:abstractNum>
  <w:abstractNum w:abstractNumId="1" w15:restartNumberingAfterBreak="0">
    <w:nsid w:val="024A7069"/>
    <w:multiLevelType w:val="hybridMultilevel"/>
    <w:tmpl w:val="BEFA0C7C"/>
    <w:lvl w:ilvl="0" w:tplc="5E1E3A06">
      <w:start w:val="1"/>
      <w:numFmt w:val="bullet"/>
      <w:pStyle w:val="1"/>
      <w:lvlText w:val=""/>
      <w:lvlJc w:val="left"/>
      <w:pPr>
        <w:tabs>
          <w:tab w:val="num" w:pos="267"/>
        </w:tabs>
        <w:ind w:left="57" w:firstLine="170"/>
      </w:pPr>
      <w:rPr>
        <w:rFonts w:ascii="Symbol" w:hAnsi="Symbol" w:hint="default"/>
      </w:rPr>
    </w:lvl>
    <w:lvl w:ilvl="1" w:tplc="5B6EEC7E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1F5A4AB8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D0529288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D2664938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38A2FDAE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B5B42D5E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E4DA39C0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D1DC9574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2" w15:restartNumberingAfterBreak="0">
    <w:nsid w:val="04E456A3"/>
    <w:multiLevelType w:val="multilevel"/>
    <w:tmpl w:val="DD407BDA"/>
    <w:lvl w:ilvl="0">
      <w:start w:val="1"/>
      <w:numFmt w:val="decimal"/>
      <w:pStyle w:val="10"/>
      <w:lvlText w:val="%1  "/>
      <w:lvlJc w:val="left"/>
      <w:pPr>
        <w:tabs>
          <w:tab w:val="num" w:pos="1418"/>
        </w:tabs>
        <w:ind w:left="0" w:firstLine="595"/>
      </w:pPr>
      <w:rPr>
        <w:rFonts w:ascii="Verdana" w:hAnsi="Verdana" w:cs="Times New Roman" w:hint="default"/>
        <w:b/>
        <w:i w:val="0"/>
        <w:caps w:val="0"/>
        <w:strike w:val="0"/>
        <w:dstrike w:val="0"/>
        <w:vanish w:val="0"/>
        <w:color w:val="000000"/>
        <w:spacing w:val="0"/>
        <w:w w:val="100"/>
        <w:sz w:val="28"/>
        <w:szCs w:val="28"/>
        <w:effect w:val="none"/>
        <w:vertAlign w:val="baseline"/>
        <w14:shadow w14:blurRad="0" w14:dist="0" w14:dir="0" w14:sx="0" w14:sy="0" w14:kx="0" w14:ky="0" w14:algn="none">
          <w14:srgbClr w14:val="000000"/>
        </w14:shadow>
        <w14:textOutline w14:w="0" w14:cap="rnd" w14:cmpd="sng" w14:algn="ctr">
          <w14:noFill/>
          <w14:prstDash w14:val="solid"/>
          <w14:bevel/>
        </w14:textOutline>
      </w:rPr>
    </w:lvl>
    <w:lvl w:ilvl="1">
      <w:start w:val="1"/>
      <w:numFmt w:val="decimal"/>
      <w:pStyle w:val="2"/>
      <w:suff w:val="nothing"/>
      <w:lvlText w:val="%1.%2  "/>
      <w:lvlJc w:val="left"/>
      <w:pPr>
        <w:ind w:left="0" w:firstLine="595"/>
      </w:pPr>
      <w:rPr>
        <w:rFonts w:ascii="Times New Roman" w:hAnsi="Times New Roman" w:cs="Times New Roman" w:hint="default"/>
        <w:b/>
        <w:i w:val="0"/>
        <w:caps w:val="0"/>
        <w:strike w:val="0"/>
        <w:dstrike w:val="0"/>
        <w:vanish w:val="0"/>
        <w:color w:val="000000"/>
        <w:spacing w:val="0"/>
        <w:w w:val="100"/>
        <w:sz w:val="32"/>
        <w:szCs w:val="32"/>
        <w:vertAlign w:val="baseline"/>
        <w14:shadow w14:blurRad="0" w14:dist="0" w14:dir="0" w14:sx="0" w14:sy="0" w14:kx="0" w14:ky="0" w14:algn="none">
          <w14:srgbClr w14:val="000000"/>
        </w14:shadow>
        <w14:textOutline w14:w="0" w14:cap="rnd" w14:cmpd="sng" w14:algn="ctr">
          <w14:noFill/>
          <w14:prstDash w14:val="solid"/>
          <w14:bevel/>
        </w14:textOutline>
      </w:rPr>
    </w:lvl>
    <w:lvl w:ilvl="2">
      <w:start w:val="1"/>
      <w:numFmt w:val="decimal"/>
      <w:pStyle w:val="3"/>
      <w:suff w:val="nothing"/>
      <w:lvlText w:val="%1.%2.%3  "/>
      <w:lvlJc w:val="left"/>
      <w:pPr>
        <w:ind w:left="0" w:firstLine="595"/>
      </w:pPr>
      <w:rPr>
        <w:rFonts w:ascii="Times New Roman" w:hAnsi="Times New Roman" w:cs="Times New Roman" w:hint="default"/>
        <w:b/>
        <w:i/>
        <w:caps w:val="0"/>
        <w:strike w:val="0"/>
        <w:dstrike w:val="0"/>
        <w:vanish w:val="0"/>
        <w:color w:val="000000"/>
        <w:spacing w:val="0"/>
        <w:w w:val="100"/>
        <w:sz w:val="28"/>
        <w:szCs w:val="28"/>
        <w:vertAlign w:val="baseline"/>
        <w14:shadow w14:blurRad="0" w14:dist="0" w14:dir="0" w14:sx="0" w14:sy="0" w14:kx="0" w14:ky="0" w14:algn="none">
          <w14:srgbClr w14:val="000000"/>
        </w14:shadow>
        <w14:textOutline w14:w="0" w14:cap="rnd" w14:cmpd="sng" w14:algn="ctr">
          <w14:noFill/>
          <w14:prstDash w14:val="solid"/>
          <w14:bevel/>
        </w14:textOutline>
      </w:rPr>
    </w:lvl>
    <w:lvl w:ilvl="3">
      <w:start w:val="1"/>
      <w:numFmt w:val="decimal"/>
      <w:lvlRestart w:val="1"/>
      <w:pStyle w:val="11"/>
      <w:suff w:val="nothing"/>
      <w:lvlText w:val="%1.%4  "/>
      <w:lvlJc w:val="left"/>
      <w:pPr>
        <w:ind w:left="1107" w:firstLine="595"/>
      </w:pPr>
      <w:rPr>
        <w:rFonts w:ascii="Verdana" w:hAnsi="Verdana" w:cs="Times New Roman" w:hint="default"/>
        <w:b w:val="0"/>
        <w:i w:val="0"/>
        <w:caps w:val="0"/>
        <w:strike w:val="0"/>
        <w:dstrike w:val="0"/>
        <w:vanish w:val="0"/>
        <w:color w:val="000000"/>
        <w:spacing w:val="-2"/>
        <w:w w:val="100"/>
        <w:kern w:val="0"/>
        <w:sz w:val="22"/>
        <w:szCs w:val="22"/>
        <w:vertAlign w:val="baseline"/>
        <w14:shadow w14:blurRad="0" w14:dist="0" w14:dir="0" w14:sx="0" w14:sy="0" w14:kx="0" w14:ky="0" w14:algn="none">
          <w14:srgbClr w14:val="000000"/>
        </w14:shadow>
        <w14:textOutline w14:w="0" w14:cap="rnd" w14:cmpd="sng" w14:algn="ctr">
          <w14:noFill/>
          <w14:prstDash w14:val="solid"/>
          <w14:bevel/>
        </w14:textOutline>
      </w:rPr>
    </w:lvl>
    <w:lvl w:ilvl="4">
      <w:start w:val="1"/>
      <w:numFmt w:val="decimal"/>
      <w:pStyle w:val="12"/>
      <w:suff w:val="nothing"/>
      <w:lvlText w:val="%1.%4.%5  "/>
      <w:lvlJc w:val="left"/>
      <w:pPr>
        <w:ind w:left="0" w:firstLine="595"/>
      </w:pPr>
      <w:rPr>
        <w:rFonts w:ascii="Times New Roman" w:hAnsi="Times New Roman" w:cs="Times New Roman" w:hint="default"/>
        <w:b w:val="0"/>
        <w:i w:val="0"/>
        <w:spacing w:val="-2"/>
        <w:w w:val="100"/>
        <w:sz w:val="28"/>
        <w:szCs w:val="28"/>
      </w:rPr>
    </w:lvl>
    <w:lvl w:ilvl="5">
      <w:start w:val="1"/>
      <w:numFmt w:val="decimal"/>
      <w:lvlRestart w:val="2"/>
      <w:pStyle w:val="20"/>
      <w:suff w:val="nothing"/>
      <w:lvlText w:val="%1.%2.%6  "/>
      <w:lvlJc w:val="left"/>
      <w:pPr>
        <w:ind w:left="0" w:firstLine="595"/>
      </w:pPr>
      <w:rPr>
        <w:rFonts w:ascii="Times New Roman" w:hAnsi="Times New Roman" w:cs="Times New Roman" w:hint="default"/>
        <w:b w:val="0"/>
        <w:i w:val="0"/>
        <w:spacing w:val="-2"/>
        <w:w w:val="100"/>
        <w:sz w:val="28"/>
        <w:szCs w:val="28"/>
      </w:rPr>
    </w:lvl>
    <w:lvl w:ilvl="6">
      <w:start w:val="1"/>
      <w:numFmt w:val="decimal"/>
      <w:pStyle w:val="21"/>
      <w:suff w:val="nothing"/>
      <w:lvlText w:val="%1.%2.%6.%7  "/>
      <w:lvlJc w:val="left"/>
      <w:pPr>
        <w:ind w:left="0" w:firstLine="595"/>
      </w:pPr>
      <w:rPr>
        <w:rFonts w:ascii="Times New Roman" w:hAnsi="Times New Roman" w:cs="Times New Roman" w:hint="default"/>
        <w:b w:val="0"/>
        <w:i w:val="0"/>
        <w:spacing w:val="-2"/>
        <w:w w:val="100"/>
        <w:sz w:val="28"/>
        <w:szCs w:val="28"/>
      </w:rPr>
    </w:lvl>
    <w:lvl w:ilvl="7">
      <w:start w:val="1"/>
      <w:numFmt w:val="decimal"/>
      <w:lvlRestart w:val="3"/>
      <w:pStyle w:val="30"/>
      <w:suff w:val="nothing"/>
      <w:lvlText w:val="%1.%2.%3.%8  "/>
      <w:lvlJc w:val="left"/>
      <w:pPr>
        <w:ind w:left="0" w:firstLine="595"/>
      </w:pPr>
      <w:rPr>
        <w:rFonts w:ascii="Times New Roman" w:hAnsi="Times New Roman" w:cs="Times New Roman" w:hint="default"/>
        <w:b w:val="0"/>
        <w:i w:val="0"/>
        <w:spacing w:val="-2"/>
        <w:w w:val="100"/>
        <w:sz w:val="28"/>
        <w:szCs w:val="28"/>
      </w:rPr>
    </w:lvl>
    <w:lvl w:ilvl="8">
      <w:start w:val="1"/>
      <w:numFmt w:val="decimal"/>
      <w:pStyle w:val="31"/>
      <w:suff w:val="nothing"/>
      <w:lvlText w:val="%1.%2.%3.%8.%9  "/>
      <w:lvlJc w:val="left"/>
      <w:pPr>
        <w:ind w:left="0" w:firstLine="595"/>
      </w:pPr>
      <w:rPr>
        <w:rFonts w:ascii="Times New Roman" w:hAnsi="Times New Roman" w:cs="Times New Roman" w:hint="default"/>
        <w:b w:val="0"/>
        <w:i w:val="0"/>
        <w:spacing w:val="-2"/>
        <w:w w:val="100"/>
        <w:sz w:val="28"/>
        <w:szCs w:val="28"/>
      </w:rPr>
    </w:lvl>
  </w:abstractNum>
  <w:abstractNum w:abstractNumId="3" w15:restartNumberingAfterBreak="0">
    <w:nsid w:val="090E1BBE"/>
    <w:multiLevelType w:val="hybridMultilevel"/>
    <w:tmpl w:val="6F8491EE"/>
    <w:lvl w:ilvl="0" w:tplc="0DBC41D4">
      <w:start w:val="1"/>
      <w:numFmt w:val="bullet"/>
      <w:pStyle w:val="a0"/>
      <w:lvlText w:val="―"/>
      <w:lvlJc w:val="left"/>
      <w:pPr>
        <w:tabs>
          <w:tab w:val="num" w:pos="539"/>
        </w:tabs>
        <w:ind w:left="0" w:firstLine="255"/>
      </w:pPr>
      <w:rPr>
        <w:rFonts w:ascii="Arial" w:hAnsi="Arial" w:hint="default"/>
        <w:b w:val="0"/>
        <w:i w:val="0"/>
        <w:color w:val="auto"/>
        <w:spacing w:val="0"/>
        <w:w w:val="100"/>
        <w:sz w:val="18"/>
      </w:rPr>
    </w:lvl>
    <w:lvl w:ilvl="1" w:tplc="DADCD81C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52120B2A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9560FE06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EACC59DE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688DAE6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4F1431B8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C8609600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2C47C46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4" w15:restartNumberingAfterBreak="0">
    <w:nsid w:val="09BE7516"/>
    <w:multiLevelType w:val="hybridMultilevel"/>
    <w:tmpl w:val="286C104C"/>
    <w:lvl w:ilvl="0" w:tplc="D6C003C6">
      <w:start w:val="1"/>
      <w:numFmt w:val="decimal"/>
      <w:lvlText w:val="%1)"/>
      <w:lvlJc w:val="left"/>
      <w:pPr>
        <w:ind w:left="927" w:hanging="360"/>
      </w:pPr>
      <w:rPr>
        <w:rFonts w:hint="default"/>
      </w:rPr>
    </w:lvl>
    <w:lvl w:ilvl="1" w:tplc="182EF2FC" w:tentative="1">
      <w:start w:val="1"/>
      <w:numFmt w:val="lowerLetter"/>
      <w:lvlText w:val="%2."/>
      <w:lvlJc w:val="left"/>
      <w:pPr>
        <w:ind w:left="1647" w:hanging="360"/>
      </w:pPr>
    </w:lvl>
    <w:lvl w:ilvl="2" w:tplc="4AE45E46" w:tentative="1">
      <w:start w:val="1"/>
      <w:numFmt w:val="lowerRoman"/>
      <w:lvlText w:val="%3."/>
      <w:lvlJc w:val="right"/>
      <w:pPr>
        <w:ind w:left="2367" w:hanging="180"/>
      </w:pPr>
    </w:lvl>
    <w:lvl w:ilvl="3" w:tplc="25268CEE" w:tentative="1">
      <w:start w:val="1"/>
      <w:numFmt w:val="decimal"/>
      <w:lvlText w:val="%4."/>
      <w:lvlJc w:val="left"/>
      <w:pPr>
        <w:ind w:left="3087" w:hanging="360"/>
      </w:pPr>
    </w:lvl>
    <w:lvl w:ilvl="4" w:tplc="024A11D6" w:tentative="1">
      <w:start w:val="1"/>
      <w:numFmt w:val="lowerLetter"/>
      <w:lvlText w:val="%5."/>
      <w:lvlJc w:val="left"/>
      <w:pPr>
        <w:ind w:left="3807" w:hanging="360"/>
      </w:pPr>
    </w:lvl>
    <w:lvl w:ilvl="5" w:tplc="C0724568" w:tentative="1">
      <w:start w:val="1"/>
      <w:numFmt w:val="lowerRoman"/>
      <w:lvlText w:val="%6."/>
      <w:lvlJc w:val="right"/>
      <w:pPr>
        <w:ind w:left="4527" w:hanging="180"/>
      </w:pPr>
    </w:lvl>
    <w:lvl w:ilvl="6" w:tplc="183E82A4" w:tentative="1">
      <w:start w:val="1"/>
      <w:numFmt w:val="decimal"/>
      <w:lvlText w:val="%7."/>
      <w:lvlJc w:val="left"/>
      <w:pPr>
        <w:ind w:left="5247" w:hanging="360"/>
      </w:pPr>
    </w:lvl>
    <w:lvl w:ilvl="7" w:tplc="4D5A022C" w:tentative="1">
      <w:start w:val="1"/>
      <w:numFmt w:val="lowerLetter"/>
      <w:lvlText w:val="%8."/>
      <w:lvlJc w:val="left"/>
      <w:pPr>
        <w:ind w:left="5967" w:hanging="360"/>
      </w:pPr>
    </w:lvl>
    <w:lvl w:ilvl="8" w:tplc="A774A732" w:tentative="1">
      <w:start w:val="1"/>
      <w:numFmt w:val="lowerRoman"/>
      <w:lvlText w:val="%9."/>
      <w:lvlJc w:val="right"/>
      <w:pPr>
        <w:ind w:left="6687" w:hanging="180"/>
      </w:pPr>
    </w:lvl>
  </w:abstractNum>
  <w:abstractNum w:abstractNumId="5" w15:restartNumberingAfterBreak="0">
    <w:nsid w:val="15760226"/>
    <w:multiLevelType w:val="hybridMultilevel"/>
    <w:tmpl w:val="32E25D76"/>
    <w:lvl w:ilvl="0" w:tplc="907C4C42">
      <w:start w:val="1"/>
      <w:numFmt w:val="bullet"/>
      <w:lvlText w:val=""/>
      <w:lvlJc w:val="left"/>
      <w:pPr>
        <w:ind w:left="1429" w:hanging="360"/>
      </w:pPr>
      <w:rPr>
        <w:rFonts w:ascii="Symbol" w:hAnsi="Symbol" w:hint="default"/>
      </w:rPr>
    </w:lvl>
    <w:lvl w:ilvl="1" w:tplc="04190003" w:tentative="1">
      <w:start w:val="1"/>
      <w:numFmt w:val="bullet"/>
      <w:lvlText w:val="o"/>
      <w:lvlJc w:val="left"/>
      <w:pPr>
        <w:ind w:left="2149" w:hanging="360"/>
      </w:pPr>
      <w:rPr>
        <w:rFonts w:ascii="Courier New" w:hAnsi="Courier New" w:cs="Courier New" w:hint="default"/>
      </w:rPr>
    </w:lvl>
    <w:lvl w:ilvl="2" w:tplc="04190005" w:tentative="1">
      <w:start w:val="1"/>
      <w:numFmt w:val="bullet"/>
      <w:lvlText w:val=""/>
      <w:lvlJc w:val="left"/>
      <w:pPr>
        <w:ind w:left="2869" w:hanging="360"/>
      </w:pPr>
      <w:rPr>
        <w:rFonts w:ascii="Wingdings" w:hAnsi="Wingdings" w:hint="default"/>
      </w:rPr>
    </w:lvl>
    <w:lvl w:ilvl="3" w:tplc="04190001" w:tentative="1">
      <w:start w:val="1"/>
      <w:numFmt w:val="bullet"/>
      <w:lvlText w:val=""/>
      <w:lvlJc w:val="left"/>
      <w:pPr>
        <w:ind w:left="3589" w:hanging="360"/>
      </w:pPr>
      <w:rPr>
        <w:rFonts w:ascii="Symbol" w:hAnsi="Symbol" w:hint="default"/>
      </w:rPr>
    </w:lvl>
    <w:lvl w:ilvl="4" w:tplc="04190003" w:tentative="1">
      <w:start w:val="1"/>
      <w:numFmt w:val="bullet"/>
      <w:lvlText w:val="o"/>
      <w:lvlJc w:val="left"/>
      <w:pPr>
        <w:ind w:left="4309" w:hanging="360"/>
      </w:pPr>
      <w:rPr>
        <w:rFonts w:ascii="Courier New" w:hAnsi="Courier New" w:cs="Courier New" w:hint="default"/>
      </w:rPr>
    </w:lvl>
    <w:lvl w:ilvl="5" w:tplc="04190005" w:tentative="1">
      <w:start w:val="1"/>
      <w:numFmt w:val="bullet"/>
      <w:lvlText w:val=""/>
      <w:lvlJc w:val="left"/>
      <w:pPr>
        <w:ind w:left="5029" w:hanging="360"/>
      </w:pPr>
      <w:rPr>
        <w:rFonts w:ascii="Wingdings" w:hAnsi="Wingdings" w:hint="default"/>
      </w:rPr>
    </w:lvl>
    <w:lvl w:ilvl="6" w:tplc="04190001" w:tentative="1">
      <w:start w:val="1"/>
      <w:numFmt w:val="bullet"/>
      <w:lvlText w:val=""/>
      <w:lvlJc w:val="left"/>
      <w:pPr>
        <w:ind w:left="5749" w:hanging="360"/>
      </w:pPr>
      <w:rPr>
        <w:rFonts w:ascii="Symbol" w:hAnsi="Symbol" w:hint="default"/>
      </w:rPr>
    </w:lvl>
    <w:lvl w:ilvl="7" w:tplc="04190003" w:tentative="1">
      <w:start w:val="1"/>
      <w:numFmt w:val="bullet"/>
      <w:lvlText w:val="o"/>
      <w:lvlJc w:val="left"/>
      <w:pPr>
        <w:ind w:left="6469" w:hanging="360"/>
      </w:pPr>
      <w:rPr>
        <w:rFonts w:ascii="Courier New" w:hAnsi="Courier New" w:cs="Courier New" w:hint="default"/>
      </w:rPr>
    </w:lvl>
    <w:lvl w:ilvl="8" w:tplc="04190005" w:tentative="1">
      <w:start w:val="1"/>
      <w:numFmt w:val="bullet"/>
      <w:lvlText w:val=""/>
      <w:lvlJc w:val="left"/>
      <w:pPr>
        <w:ind w:left="7189" w:hanging="360"/>
      </w:pPr>
      <w:rPr>
        <w:rFonts w:ascii="Wingdings" w:hAnsi="Wingdings" w:hint="default"/>
      </w:rPr>
    </w:lvl>
  </w:abstractNum>
  <w:abstractNum w:abstractNumId="6" w15:restartNumberingAfterBreak="0">
    <w:nsid w:val="17E611FC"/>
    <w:multiLevelType w:val="hybridMultilevel"/>
    <w:tmpl w:val="22A8F964"/>
    <w:lvl w:ilvl="0" w:tplc="27FE9196">
      <w:start w:val="1"/>
      <w:numFmt w:val="bullet"/>
      <w:lvlText w:val=""/>
      <w:lvlJc w:val="left"/>
      <w:pPr>
        <w:ind w:left="720" w:hanging="360"/>
      </w:pPr>
      <w:rPr>
        <w:rFonts w:ascii="Symbol" w:hAnsi="Symbol" w:hint="default"/>
      </w:rPr>
    </w:lvl>
    <w:lvl w:ilvl="1" w:tplc="041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7" w15:restartNumberingAfterBreak="0">
    <w:nsid w:val="19F617B1"/>
    <w:multiLevelType w:val="hybridMultilevel"/>
    <w:tmpl w:val="13B6775C"/>
    <w:lvl w:ilvl="0" w:tplc="26BEAF04">
      <w:start w:val="1"/>
      <w:numFmt w:val="bullet"/>
      <w:lvlText w:val=""/>
      <w:lvlJc w:val="left"/>
      <w:pPr>
        <w:ind w:left="720" w:hanging="360"/>
      </w:pPr>
      <w:rPr>
        <w:rFonts w:ascii="Symbol" w:hAnsi="Symbol" w:hint="default"/>
      </w:rPr>
    </w:lvl>
    <w:lvl w:ilvl="1" w:tplc="A7FAC8B0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BB36955E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CAF6FC8C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30D48B84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AEBE4846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35D8E6CC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D0862AB2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389045CE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8" w15:restartNumberingAfterBreak="0">
    <w:nsid w:val="1A06168E"/>
    <w:multiLevelType w:val="multilevel"/>
    <w:tmpl w:val="0419001F"/>
    <w:lvl w:ilvl="0">
      <w:start w:val="1"/>
      <w:numFmt w:val="decimal"/>
      <w:lvlText w:val="%1."/>
      <w:lvlJc w:val="left"/>
      <w:pPr>
        <w:ind w:left="360" w:hanging="360"/>
      </w:pPr>
    </w:lvl>
    <w:lvl w:ilvl="1">
      <w:start w:val="1"/>
      <w:numFmt w:val="decimal"/>
      <w:lvlText w:val="%1.%2."/>
      <w:lvlJc w:val="left"/>
      <w:pPr>
        <w:ind w:left="792" w:hanging="432"/>
      </w:pPr>
    </w:lvl>
    <w:lvl w:ilvl="2">
      <w:start w:val="1"/>
      <w:numFmt w:val="decimal"/>
      <w:lvlText w:val="%1.%2.%3."/>
      <w:lvlJc w:val="left"/>
      <w:pPr>
        <w:ind w:left="1224" w:hanging="504"/>
      </w:pPr>
    </w:lvl>
    <w:lvl w:ilvl="3">
      <w:start w:val="1"/>
      <w:numFmt w:val="decimal"/>
      <w:lvlText w:val="%1.%2.%3.%4."/>
      <w:lvlJc w:val="left"/>
      <w:pPr>
        <w:ind w:left="1728" w:hanging="648"/>
      </w:pPr>
    </w:lvl>
    <w:lvl w:ilvl="4">
      <w:start w:val="1"/>
      <w:numFmt w:val="decimal"/>
      <w:lvlText w:val="%1.%2.%3.%4.%5."/>
      <w:lvlJc w:val="left"/>
      <w:pPr>
        <w:ind w:left="2232" w:hanging="792"/>
      </w:pPr>
    </w:lvl>
    <w:lvl w:ilvl="5">
      <w:start w:val="1"/>
      <w:numFmt w:val="decimal"/>
      <w:lvlText w:val="%1.%2.%3.%4.%5.%6."/>
      <w:lvlJc w:val="left"/>
      <w:pPr>
        <w:ind w:left="2736" w:hanging="936"/>
      </w:pPr>
    </w:lvl>
    <w:lvl w:ilvl="6">
      <w:start w:val="1"/>
      <w:numFmt w:val="decimal"/>
      <w:lvlText w:val="%1.%2.%3.%4.%5.%6.%7."/>
      <w:lvlJc w:val="left"/>
      <w:pPr>
        <w:ind w:left="3240" w:hanging="1080"/>
      </w:pPr>
    </w:lvl>
    <w:lvl w:ilvl="7">
      <w:start w:val="1"/>
      <w:numFmt w:val="decimal"/>
      <w:lvlText w:val="%1.%2.%3.%4.%5.%6.%7.%8."/>
      <w:lvlJc w:val="left"/>
      <w:pPr>
        <w:ind w:left="3744" w:hanging="1224"/>
      </w:pPr>
    </w:lvl>
    <w:lvl w:ilvl="8">
      <w:start w:val="1"/>
      <w:numFmt w:val="decimal"/>
      <w:lvlText w:val="%1.%2.%3.%4.%5.%6.%7.%8.%9."/>
      <w:lvlJc w:val="left"/>
      <w:pPr>
        <w:ind w:left="4320" w:hanging="1440"/>
      </w:pPr>
    </w:lvl>
  </w:abstractNum>
  <w:abstractNum w:abstractNumId="9" w15:restartNumberingAfterBreak="0">
    <w:nsid w:val="1EA37F8E"/>
    <w:multiLevelType w:val="multilevel"/>
    <w:tmpl w:val="04F214DE"/>
    <w:lvl w:ilvl="0">
      <w:start w:val="1"/>
      <w:numFmt w:val="decimal"/>
      <w:lvlText w:val="3.%1"/>
      <w:lvlJc w:val="left"/>
      <w:pPr>
        <w:ind w:left="1211" w:hanging="360"/>
      </w:pPr>
      <w:rPr>
        <w:rFonts w:hint="default"/>
        <w:b w:val="0"/>
        <w:bCs w:val="0"/>
        <w:sz w:val="22"/>
        <w:szCs w:val="22"/>
      </w:rPr>
    </w:lvl>
    <w:lvl w:ilvl="1">
      <w:start w:val="1"/>
      <w:numFmt w:val="lowerLetter"/>
      <w:lvlText w:val="%2."/>
      <w:lvlJc w:val="left"/>
      <w:pPr>
        <w:ind w:left="1440" w:hanging="360"/>
      </w:pPr>
      <w:rPr>
        <w:rFonts w:hint="default"/>
      </w:rPr>
    </w:lvl>
    <w:lvl w:ilvl="2">
      <w:start w:val="1"/>
      <w:numFmt w:val="lowerRoman"/>
      <w:lvlText w:val="%3."/>
      <w:lvlJc w:val="right"/>
      <w:pPr>
        <w:ind w:left="2160" w:hanging="18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10" w15:restartNumberingAfterBreak="0">
    <w:nsid w:val="24865E33"/>
    <w:multiLevelType w:val="hybridMultilevel"/>
    <w:tmpl w:val="CB4A89A6"/>
    <w:lvl w:ilvl="0" w:tplc="47C84D22">
      <w:start w:val="1"/>
      <w:numFmt w:val="bullet"/>
      <w:pStyle w:val="a1"/>
      <w:lvlText w:val="―"/>
      <w:lvlJc w:val="left"/>
      <w:pPr>
        <w:tabs>
          <w:tab w:val="num" w:pos="-3346"/>
        </w:tabs>
        <w:ind w:left="-3686" w:firstLine="0"/>
      </w:pPr>
      <w:rPr>
        <w:rFonts w:ascii="Arial" w:hAnsi="Arial" w:hint="default"/>
        <w:b w:val="0"/>
        <w:i w:val="0"/>
        <w:color w:val="auto"/>
        <w:spacing w:val="0"/>
        <w:w w:val="100"/>
        <w:sz w:val="18"/>
      </w:rPr>
    </w:lvl>
    <w:lvl w:ilvl="1" w:tplc="72049FD6" w:tentative="1">
      <w:start w:val="1"/>
      <w:numFmt w:val="bullet"/>
      <w:lvlText w:val="o"/>
      <w:lvlJc w:val="left"/>
      <w:pPr>
        <w:tabs>
          <w:tab w:val="num" w:pos="-2246"/>
        </w:tabs>
        <w:ind w:left="-2246" w:hanging="360"/>
      </w:pPr>
      <w:rPr>
        <w:rFonts w:ascii="Courier New" w:hAnsi="Courier New" w:cs="Courier New" w:hint="default"/>
      </w:rPr>
    </w:lvl>
    <w:lvl w:ilvl="2" w:tplc="68029A54" w:tentative="1">
      <w:start w:val="1"/>
      <w:numFmt w:val="bullet"/>
      <w:lvlText w:val=""/>
      <w:lvlJc w:val="left"/>
      <w:pPr>
        <w:tabs>
          <w:tab w:val="num" w:pos="-1526"/>
        </w:tabs>
        <w:ind w:left="-1526" w:hanging="360"/>
      </w:pPr>
      <w:rPr>
        <w:rFonts w:ascii="Wingdings" w:hAnsi="Wingdings" w:hint="default"/>
      </w:rPr>
    </w:lvl>
    <w:lvl w:ilvl="3" w:tplc="1B144216" w:tentative="1">
      <w:start w:val="1"/>
      <w:numFmt w:val="bullet"/>
      <w:lvlText w:val=""/>
      <w:lvlJc w:val="left"/>
      <w:pPr>
        <w:tabs>
          <w:tab w:val="num" w:pos="-806"/>
        </w:tabs>
        <w:ind w:left="-806" w:hanging="360"/>
      </w:pPr>
      <w:rPr>
        <w:rFonts w:ascii="Symbol" w:hAnsi="Symbol" w:hint="default"/>
      </w:rPr>
    </w:lvl>
    <w:lvl w:ilvl="4" w:tplc="B1660996" w:tentative="1">
      <w:start w:val="1"/>
      <w:numFmt w:val="bullet"/>
      <w:lvlText w:val="o"/>
      <w:lvlJc w:val="left"/>
      <w:pPr>
        <w:tabs>
          <w:tab w:val="num" w:pos="-86"/>
        </w:tabs>
        <w:ind w:left="-86" w:hanging="360"/>
      </w:pPr>
      <w:rPr>
        <w:rFonts w:ascii="Courier New" w:hAnsi="Courier New" w:cs="Courier New" w:hint="default"/>
      </w:rPr>
    </w:lvl>
    <w:lvl w:ilvl="5" w:tplc="0054E902" w:tentative="1">
      <w:start w:val="1"/>
      <w:numFmt w:val="bullet"/>
      <w:lvlText w:val=""/>
      <w:lvlJc w:val="left"/>
      <w:pPr>
        <w:tabs>
          <w:tab w:val="num" w:pos="634"/>
        </w:tabs>
        <w:ind w:left="634" w:hanging="360"/>
      </w:pPr>
      <w:rPr>
        <w:rFonts w:ascii="Wingdings" w:hAnsi="Wingdings" w:hint="default"/>
      </w:rPr>
    </w:lvl>
    <w:lvl w:ilvl="6" w:tplc="A128F41A" w:tentative="1">
      <w:start w:val="1"/>
      <w:numFmt w:val="bullet"/>
      <w:lvlText w:val=""/>
      <w:lvlJc w:val="left"/>
      <w:pPr>
        <w:tabs>
          <w:tab w:val="num" w:pos="1354"/>
        </w:tabs>
        <w:ind w:left="1354" w:hanging="360"/>
      </w:pPr>
      <w:rPr>
        <w:rFonts w:ascii="Symbol" w:hAnsi="Symbol" w:hint="default"/>
      </w:rPr>
    </w:lvl>
    <w:lvl w:ilvl="7" w:tplc="2676DB96" w:tentative="1">
      <w:start w:val="1"/>
      <w:numFmt w:val="bullet"/>
      <w:lvlText w:val="o"/>
      <w:lvlJc w:val="left"/>
      <w:pPr>
        <w:tabs>
          <w:tab w:val="num" w:pos="2074"/>
        </w:tabs>
        <w:ind w:left="2074" w:hanging="360"/>
      </w:pPr>
      <w:rPr>
        <w:rFonts w:ascii="Courier New" w:hAnsi="Courier New" w:cs="Courier New" w:hint="default"/>
      </w:rPr>
    </w:lvl>
    <w:lvl w:ilvl="8" w:tplc="C8C84FBE" w:tentative="1">
      <w:start w:val="1"/>
      <w:numFmt w:val="bullet"/>
      <w:lvlText w:val=""/>
      <w:lvlJc w:val="left"/>
      <w:pPr>
        <w:tabs>
          <w:tab w:val="num" w:pos="2794"/>
        </w:tabs>
        <w:ind w:left="2794" w:hanging="360"/>
      </w:pPr>
      <w:rPr>
        <w:rFonts w:ascii="Wingdings" w:hAnsi="Wingdings" w:hint="default"/>
      </w:rPr>
    </w:lvl>
  </w:abstractNum>
  <w:abstractNum w:abstractNumId="11" w15:restartNumberingAfterBreak="0">
    <w:nsid w:val="265A0AA1"/>
    <w:multiLevelType w:val="hybridMultilevel"/>
    <w:tmpl w:val="F2B6CB48"/>
    <w:lvl w:ilvl="0" w:tplc="8118D9EC">
      <w:start w:val="1"/>
      <w:numFmt w:val="decimal"/>
      <w:lvlText w:val="%1)     "/>
      <w:lvlJc w:val="left"/>
      <w:pPr>
        <w:ind w:left="567" w:firstLine="0"/>
      </w:pPr>
      <w:rPr>
        <w:rFonts w:hint="default"/>
      </w:rPr>
    </w:lvl>
    <w:lvl w:ilvl="1" w:tplc="AC8E6C12" w:tentative="1">
      <w:start w:val="1"/>
      <w:numFmt w:val="lowerLetter"/>
      <w:lvlText w:val="%2."/>
      <w:lvlJc w:val="left"/>
      <w:pPr>
        <w:ind w:left="2007" w:hanging="360"/>
      </w:pPr>
    </w:lvl>
    <w:lvl w:ilvl="2" w:tplc="839A3B82" w:tentative="1">
      <w:start w:val="1"/>
      <w:numFmt w:val="lowerRoman"/>
      <w:lvlText w:val="%3."/>
      <w:lvlJc w:val="right"/>
      <w:pPr>
        <w:ind w:left="2727" w:hanging="180"/>
      </w:pPr>
    </w:lvl>
    <w:lvl w:ilvl="3" w:tplc="585068D0" w:tentative="1">
      <w:start w:val="1"/>
      <w:numFmt w:val="decimal"/>
      <w:lvlText w:val="%4."/>
      <w:lvlJc w:val="left"/>
      <w:pPr>
        <w:ind w:left="3447" w:hanging="360"/>
      </w:pPr>
    </w:lvl>
    <w:lvl w:ilvl="4" w:tplc="7F78BC88" w:tentative="1">
      <w:start w:val="1"/>
      <w:numFmt w:val="lowerLetter"/>
      <w:lvlText w:val="%5."/>
      <w:lvlJc w:val="left"/>
      <w:pPr>
        <w:ind w:left="4167" w:hanging="360"/>
      </w:pPr>
    </w:lvl>
    <w:lvl w:ilvl="5" w:tplc="20884D78" w:tentative="1">
      <w:start w:val="1"/>
      <w:numFmt w:val="lowerRoman"/>
      <w:lvlText w:val="%6."/>
      <w:lvlJc w:val="right"/>
      <w:pPr>
        <w:ind w:left="4887" w:hanging="180"/>
      </w:pPr>
    </w:lvl>
    <w:lvl w:ilvl="6" w:tplc="8A288BC2" w:tentative="1">
      <w:start w:val="1"/>
      <w:numFmt w:val="decimal"/>
      <w:lvlText w:val="%7."/>
      <w:lvlJc w:val="left"/>
      <w:pPr>
        <w:ind w:left="5607" w:hanging="360"/>
      </w:pPr>
    </w:lvl>
    <w:lvl w:ilvl="7" w:tplc="1C6CC5F6" w:tentative="1">
      <w:start w:val="1"/>
      <w:numFmt w:val="lowerLetter"/>
      <w:lvlText w:val="%8."/>
      <w:lvlJc w:val="left"/>
      <w:pPr>
        <w:ind w:left="6327" w:hanging="360"/>
      </w:pPr>
    </w:lvl>
    <w:lvl w:ilvl="8" w:tplc="17265472" w:tentative="1">
      <w:start w:val="1"/>
      <w:numFmt w:val="lowerRoman"/>
      <w:lvlText w:val="%9."/>
      <w:lvlJc w:val="right"/>
      <w:pPr>
        <w:ind w:left="7047" w:hanging="180"/>
      </w:pPr>
    </w:lvl>
  </w:abstractNum>
  <w:abstractNum w:abstractNumId="12" w15:restartNumberingAfterBreak="0">
    <w:nsid w:val="27DF61A9"/>
    <w:multiLevelType w:val="multilevel"/>
    <w:tmpl w:val="0419001D"/>
    <w:styleLink w:val="1ai"/>
    <w:lvl w:ilvl="0">
      <w:start w:val="1"/>
      <w:numFmt w:val="decimal"/>
      <w:lvlText w:val="%1)"/>
      <w:lvlJc w:val="left"/>
      <w:pPr>
        <w:tabs>
          <w:tab w:val="num" w:pos="360"/>
        </w:tabs>
        <w:ind w:left="360" w:hanging="360"/>
      </w:pPr>
      <w:rPr>
        <w:rFonts w:ascii="Arial" w:hAnsi="Arial"/>
      </w:rPr>
    </w:lvl>
    <w:lvl w:ilvl="1">
      <w:start w:val="1"/>
      <w:numFmt w:val="lowerLetter"/>
      <w:lvlText w:val="%2)"/>
      <w:lvlJc w:val="left"/>
      <w:pPr>
        <w:tabs>
          <w:tab w:val="num" w:pos="720"/>
        </w:tabs>
        <w:ind w:left="720" w:hanging="360"/>
      </w:pPr>
    </w:lvl>
    <w:lvl w:ilvl="2">
      <w:start w:val="1"/>
      <w:numFmt w:val="lowerRoman"/>
      <w:lvlText w:val="%3)"/>
      <w:lvlJc w:val="left"/>
      <w:pPr>
        <w:tabs>
          <w:tab w:val="num" w:pos="1080"/>
        </w:tabs>
        <w:ind w:left="1080" w:hanging="360"/>
      </w:pPr>
    </w:lvl>
    <w:lvl w:ilvl="3">
      <w:start w:val="1"/>
      <w:numFmt w:val="decimal"/>
      <w:lvlText w:val="(%4)"/>
      <w:lvlJc w:val="left"/>
      <w:pPr>
        <w:tabs>
          <w:tab w:val="num" w:pos="1440"/>
        </w:tabs>
        <w:ind w:left="1440" w:hanging="360"/>
      </w:pPr>
    </w:lvl>
    <w:lvl w:ilvl="4">
      <w:start w:val="1"/>
      <w:numFmt w:val="lowerLetter"/>
      <w:lvlText w:val="(%5)"/>
      <w:lvlJc w:val="left"/>
      <w:pPr>
        <w:tabs>
          <w:tab w:val="num" w:pos="1800"/>
        </w:tabs>
        <w:ind w:left="1800" w:hanging="360"/>
      </w:pPr>
    </w:lvl>
    <w:lvl w:ilvl="5">
      <w:start w:val="1"/>
      <w:numFmt w:val="lowerRoman"/>
      <w:lvlText w:val="(%6)"/>
      <w:lvlJc w:val="left"/>
      <w:pPr>
        <w:tabs>
          <w:tab w:val="num" w:pos="2160"/>
        </w:tabs>
        <w:ind w:left="2160" w:hanging="360"/>
      </w:pPr>
    </w:lvl>
    <w:lvl w:ilvl="6">
      <w:start w:val="1"/>
      <w:numFmt w:val="decimal"/>
      <w:lvlText w:val="%7."/>
      <w:lvlJc w:val="left"/>
      <w:pPr>
        <w:tabs>
          <w:tab w:val="num" w:pos="2520"/>
        </w:tabs>
        <w:ind w:left="2520" w:hanging="360"/>
      </w:pPr>
    </w:lvl>
    <w:lvl w:ilvl="7">
      <w:start w:val="1"/>
      <w:numFmt w:val="lowerLetter"/>
      <w:lvlText w:val="%8."/>
      <w:lvlJc w:val="left"/>
      <w:pPr>
        <w:tabs>
          <w:tab w:val="num" w:pos="2880"/>
        </w:tabs>
        <w:ind w:left="2880" w:hanging="360"/>
      </w:pPr>
    </w:lvl>
    <w:lvl w:ilvl="8">
      <w:start w:val="1"/>
      <w:numFmt w:val="lowerRoman"/>
      <w:lvlText w:val="%9."/>
      <w:lvlJc w:val="left"/>
      <w:pPr>
        <w:tabs>
          <w:tab w:val="num" w:pos="3240"/>
        </w:tabs>
        <w:ind w:left="3240" w:hanging="360"/>
      </w:pPr>
    </w:lvl>
  </w:abstractNum>
  <w:abstractNum w:abstractNumId="13" w15:restartNumberingAfterBreak="0">
    <w:nsid w:val="27E523C3"/>
    <w:multiLevelType w:val="hybridMultilevel"/>
    <w:tmpl w:val="A01CBDB2"/>
    <w:lvl w:ilvl="0" w:tplc="F912E106">
      <w:start w:val="1"/>
      <w:numFmt w:val="bullet"/>
      <w:pStyle w:val="a2"/>
      <w:lvlText w:val=" "/>
      <w:lvlJc w:val="left"/>
      <w:pPr>
        <w:tabs>
          <w:tab w:val="num" w:pos="0"/>
        </w:tabs>
        <w:ind w:left="0" w:firstLine="0"/>
      </w:pPr>
      <w:rPr>
        <w:rFonts w:ascii="Arial" w:hAnsi="Arial" w:hint="default"/>
      </w:rPr>
    </w:lvl>
    <w:lvl w:ilvl="1" w:tplc="57B2E3E6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969A1D6A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D57EC530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79E4C3AE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A3D6C1BA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AD9257E0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B0DEE43A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2420627E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14" w15:restartNumberingAfterBreak="0">
    <w:nsid w:val="29D212F4"/>
    <w:multiLevelType w:val="hybridMultilevel"/>
    <w:tmpl w:val="7F821D84"/>
    <w:lvl w:ilvl="0" w:tplc="A8E4AD6A">
      <w:start w:val="1"/>
      <w:numFmt w:val="bullet"/>
      <w:pStyle w:val="a3"/>
      <w:lvlText w:val=""/>
      <w:lvlJc w:val="left"/>
      <w:pPr>
        <w:tabs>
          <w:tab w:val="num" w:pos="-28"/>
        </w:tabs>
        <w:ind w:left="-28" w:firstLine="28"/>
      </w:pPr>
      <w:rPr>
        <w:rFonts w:ascii="Symbol" w:hAnsi="Symbol" w:hint="default"/>
      </w:rPr>
    </w:lvl>
    <w:lvl w:ilvl="1" w:tplc="4CCECCA8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EE0C0B18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D6286CEE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5428F2B6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BC6AC478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C972CF94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ECE223D4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BD7CC4F6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15" w15:restartNumberingAfterBreak="0">
    <w:nsid w:val="2DAD039D"/>
    <w:multiLevelType w:val="multilevel"/>
    <w:tmpl w:val="056A159A"/>
    <w:lvl w:ilvl="0">
      <w:start w:val="1"/>
      <w:numFmt w:val="bullet"/>
      <w:suff w:val="nothing"/>
      <w:lvlText w:val=" "/>
      <w:lvlJc w:val="left"/>
      <w:pPr>
        <w:ind w:left="0" w:firstLine="0"/>
      </w:pPr>
      <w:rPr>
        <w:rFonts w:ascii="Arial" w:hAnsi="Arial" w:hint="default"/>
      </w:rPr>
    </w:lvl>
    <w:lvl w:ilvl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16" w15:restartNumberingAfterBreak="0">
    <w:nsid w:val="322F7C8C"/>
    <w:multiLevelType w:val="multilevel"/>
    <w:tmpl w:val="CE8A181A"/>
    <w:lvl w:ilvl="0">
      <w:start w:val="8"/>
      <w:numFmt w:val="decimal"/>
      <w:lvlText w:val="%1"/>
      <w:lvlJc w:val="left"/>
      <w:pPr>
        <w:ind w:left="580" w:hanging="580"/>
      </w:pPr>
      <w:rPr>
        <w:rFonts w:hint="default"/>
      </w:rPr>
    </w:lvl>
    <w:lvl w:ilvl="1">
      <w:start w:val="1"/>
      <w:numFmt w:val="decimal"/>
      <w:lvlText w:val="%1.%2"/>
      <w:lvlJc w:val="left"/>
      <w:pPr>
        <w:ind w:left="1080" w:hanging="720"/>
      </w:pPr>
      <w:rPr>
        <w:rFonts w:hint="default"/>
      </w:rPr>
    </w:lvl>
    <w:lvl w:ilvl="2">
      <w:start w:val="1"/>
      <w:numFmt w:val="decimal"/>
      <w:lvlText w:val="%1.%2.%3"/>
      <w:lvlJc w:val="left"/>
      <w:pPr>
        <w:ind w:left="1440" w:hanging="720"/>
      </w:pPr>
      <w:rPr>
        <w:rFonts w:hint="default"/>
      </w:rPr>
    </w:lvl>
    <w:lvl w:ilvl="3">
      <w:start w:val="1"/>
      <w:numFmt w:val="decimal"/>
      <w:lvlText w:val="%1.%2.%3.%4"/>
      <w:lvlJc w:val="left"/>
      <w:pPr>
        <w:ind w:left="2160" w:hanging="1080"/>
      </w:pPr>
      <w:rPr>
        <w:rFonts w:hint="default"/>
      </w:rPr>
    </w:lvl>
    <w:lvl w:ilvl="4">
      <w:start w:val="1"/>
      <w:numFmt w:val="decimal"/>
      <w:lvlText w:val="%1.%2.%3.%4.%5"/>
      <w:lvlJc w:val="left"/>
      <w:pPr>
        <w:ind w:left="2880" w:hanging="1440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ind w:left="3600" w:hanging="1800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ind w:left="3960" w:hanging="1800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ind w:left="4680" w:hanging="2160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ind w:left="5400" w:hanging="2520"/>
      </w:pPr>
      <w:rPr>
        <w:rFonts w:hint="default"/>
      </w:rPr>
    </w:lvl>
  </w:abstractNum>
  <w:abstractNum w:abstractNumId="17" w15:restartNumberingAfterBreak="0">
    <w:nsid w:val="32D66861"/>
    <w:multiLevelType w:val="multilevel"/>
    <w:tmpl w:val="C784AFFE"/>
    <w:lvl w:ilvl="0">
      <w:start w:val="1"/>
      <w:numFmt w:val="bullet"/>
      <w:pStyle w:val="a4"/>
      <w:suff w:val="nothing"/>
      <w:lvlText w:val=""/>
      <w:lvlJc w:val="left"/>
      <w:pPr>
        <w:ind w:left="1984" w:firstLine="0"/>
      </w:pPr>
      <w:rPr>
        <w:rFonts w:ascii="Symbol" w:hAnsi="Symbol" w:hint="default"/>
      </w:rPr>
    </w:lvl>
    <w:lvl w:ilvl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18" w15:restartNumberingAfterBreak="0">
    <w:nsid w:val="351944C7"/>
    <w:multiLevelType w:val="hybridMultilevel"/>
    <w:tmpl w:val="25EAD0D8"/>
    <w:lvl w:ilvl="0" w:tplc="064C14D4">
      <w:start w:val="1"/>
      <w:numFmt w:val="bullet"/>
      <w:pStyle w:val="a5"/>
      <w:lvlText w:val=""/>
      <w:lvlJc w:val="left"/>
      <w:pPr>
        <w:tabs>
          <w:tab w:val="num" w:pos="0"/>
        </w:tabs>
        <w:ind w:left="0" w:firstLine="255"/>
      </w:pPr>
      <w:rPr>
        <w:rFonts w:ascii="Symbol" w:hAnsi="Symbol" w:hint="default"/>
      </w:rPr>
    </w:lvl>
    <w:lvl w:ilvl="1" w:tplc="73562E16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56DED9DC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79BC8B1E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868E5ED6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93CA4F42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EA5A21D8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DCC405F0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320427B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19" w15:restartNumberingAfterBreak="0">
    <w:nsid w:val="39D60715"/>
    <w:multiLevelType w:val="hybridMultilevel"/>
    <w:tmpl w:val="9D30A0E6"/>
    <w:lvl w:ilvl="0" w:tplc="C9149F52">
      <w:start w:val="1"/>
      <w:numFmt w:val="bullet"/>
      <w:suff w:val="nothing"/>
      <w:lvlText w:val=""/>
      <w:lvlJc w:val="left"/>
      <w:pPr>
        <w:ind w:left="0" w:firstLine="0"/>
      </w:pPr>
      <w:rPr>
        <w:rFonts w:ascii="Symbol" w:hAnsi="Symbol" w:hint="default"/>
      </w:rPr>
    </w:lvl>
    <w:lvl w:ilvl="1" w:tplc="8F08C2B0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668C5E70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77EACB94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825EE2A6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AA923A6C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96D62A62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3BE2AF52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72BE5382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20" w15:restartNumberingAfterBreak="0">
    <w:nsid w:val="3BDF2C07"/>
    <w:multiLevelType w:val="multilevel"/>
    <w:tmpl w:val="54B63F46"/>
    <w:lvl w:ilvl="0">
      <w:start w:val="1"/>
      <w:numFmt w:val="russianUpper"/>
      <w:pStyle w:val="13"/>
      <w:suff w:val="nothing"/>
      <w:lvlText w:val="Приложение %1"/>
      <w:lvlJc w:val="left"/>
      <w:pPr>
        <w:ind w:left="7939" w:firstLine="0"/>
      </w:pPr>
      <w:rPr>
        <w:rFonts w:ascii="Verdana" w:hAnsi="Verdana" w:cs="Times New Roman" w:hint="default"/>
        <w:b/>
        <w:i w:val="0"/>
        <w:caps w:val="0"/>
        <w:strike/>
        <w:dstrike w:val="0"/>
        <w:vanish w:val="0"/>
        <w:color w:val="000000"/>
        <w:spacing w:val="2"/>
        <w:w w:val="100"/>
        <w:sz w:val="28"/>
        <w:szCs w:val="28"/>
        <w:vertAlign w:val="baseline"/>
        <w14:shadow w14:blurRad="0" w14:dist="0" w14:dir="0" w14:sx="0" w14:sy="0" w14:kx="0" w14:ky="0" w14:algn="none">
          <w14:srgbClr w14:val="000000"/>
        </w14:shadow>
        <w14:textOutline w14:w="0" w14:cap="rnd" w14:cmpd="sng" w14:algn="ctr">
          <w14:noFill/>
          <w14:prstDash w14:val="solid"/>
          <w14:bevel/>
        </w14:textOutline>
      </w:rPr>
    </w:lvl>
    <w:lvl w:ilvl="1">
      <w:start w:val="1"/>
      <w:numFmt w:val="decimal"/>
      <w:pStyle w:val="14"/>
      <w:suff w:val="nothing"/>
      <w:lvlText w:val="%1.%2  "/>
      <w:lvlJc w:val="left"/>
      <w:pPr>
        <w:ind w:left="0" w:firstLine="595"/>
      </w:pPr>
      <w:rPr>
        <w:rFonts w:ascii="Verdana" w:hAnsi="Verdana" w:cs="Times New Roman" w:hint="default"/>
        <w:b/>
        <w:i w:val="0"/>
        <w:caps w:val="0"/>
        <w:strike w:val="0"/>
        <w:dstrike w:val="0"/>
        <w:vanish w:val="0"/>
        <w:color w:val="000000"/>
        <w:spacing w:val="0"/>
        <w:w w:val="100"/>
        <w:sz w:val="28"/>
        <w:szCs w:val="28"/>
        <w:vertAlign w:val="baseline"/>
        <w14:shadow w14:blurRad="0" w14:dist="0" w14:dir="0" w14:sx="0" w14:sy="0" w14:kx="0" w14:ky="0" w14:algn="none">
          <w14:srgbClr w14:val="000000"/>
        </w14:shadow>
        <w14:textOutline w14:w="0" w14:cap="rnd" w14:cmpd="sng" w14:algn="ctr">
          <w14:noFill/>
          <w14:prstDash w14:val="solid"/>
          <w14:bevel/>
        </w14:textOutline>
      </w:rPr>
    </w:lvl>
    <w:lvl w:ilvl="2">
      <w:start w:val="1"/>
      <w:numFmt w:val="decimal"/>
      <w:pStyle w:val="110"/>
      <w:suff w:val="nothing"/>
      <w:lvlText w:val="%1.%2.%3  "/>
      <w:lvlJc w:val="left"/>
      <w:pPr>
        <w:ind w:left="0" w:firstLine="595"/>
      </w:pPr>
      <w:rPr>
        <w:rFonts w:ascii="Times New Roman" w:hAnsi="Times New Roman" w:cs="Times New Roman" w:hint="default"/>
        <w:b/>
        <w:i/>
        <w:caps w:val="0"/>
        <w:strike w:val="0"/>
        <w:dstrike w:val="0"/>
        <w:vanish w:val="0"/>
        <w:color w:val="000000"/>
        <w:spacing w:val="0"/>
        <w:w w:val="100"/>
        <w:sz w:val="28"/>
        <w:szCs w:val="28"/>
        <w:vertAlign w:val="baseline"/>
        <w14:shadow w14:blurRad="0" w14:dist="0" w14:dir="0" w14:sx="0" w14:sy="0" w14:kx="0" w14:ky="0" w14:algn="none">
          <w14:srgbClr w14:val="000000"/>
        </w14:shadow>
        <w14:textOutline w14:w="0" w14:cap="rnd" w14:cmpd="sng" w14:algn="ctr">
          <w14:noFill/>
          <w14:prstDash w14:val="solid"/>
          <w14:bevel/>
        </w14:textOutline>
      </w:rPr>
    </w:lvl>
    <w:lvl w:ilvl="3">
      <w:start w:val="1"/>
      <w:numFmt w:val="decimal"/>
      <w:lvlRestart w:val="1"/>
      <w:pStyle w:val="a6"/>
      <w:suff w:val="nothing"/>
      <w:lvlText w:val="%1.%4  "/>
      <w:lvlJc w:val="left"/>
      <w:pPr>
        <w:ind w:left="0" w:firstLine="595"/>
      </w:pPr>
      <w:rPr>
        <w:rFonts w:ascii="Times New Roman" w:hAnsi="Times New Roman" w:cs="Times New Roman" w:hint="default"/>
        <w:b w:val="0"/>
        <w:i w:val="0"/>
        <w:sz w:val="28"/>
        <w:szCs w:val="28"/>
      </w:rPr>
    </w:lvl>
    <w:lvl w:ilvl="4">
      <w:start w:val="1"/>
      <w:numFmt w:val="decimal"/>
      <w:lvlRestart w:val="0"/>
      <w:pStyle w:val="a7"/>
      <w:suff w:val="nothing"/>
      <w:lvlText w:val="%1.%4.%5  "/>
      <w:lvlJc w:val="left"/>
      <w:pPr>
        <w:ind w:left="0" w:firstLine="595"/>
      </w:pPr>
      <w:rPr>
        <w:rFonts w:ascii="Times New Roman" w:hAnsi="Times New Roman" w:cs="Times New Roman" w:hint="default"/>
        <w:b w:val="0"/>
        <w:i w:val="0"/>
        <w:sz w:val="28"/>
        <w:szCs w:val="28"/>
      </w:rPr>
    </w:lvl>
    <w:lvl w:ilvl="5">
      <w:start w:val="1"/>
      <w:numFmt w:val="decimal"/>
      <w:lvlRestart w:val="2"/>
      <w:pStyle w:val="15"/>
      <w:suff w:val="nothing"/>
      <w:lvlText w:val="%1.%2.%6  "/>
      <w:lvlJc w:val="left"/>
      <w:pPr>
        <w:ind w:left="0" w:firstLine="595"/>
      </w:pPr>
      <w:rPr>
        <w:rFonts w:ascii="Times New Roman" w:hAnsi="Times New Roman" w:cs="Times New Roman" w:hint="default"/>
        <w:b w:val="0"/>
        <w:i w:val="0"/>
        <w:sz w:val="28"/>
        <w:szCs w:val="28"/>
      </w:rPr>
    </w:lvl>
    <w:lvl w:ilvl="6">
      <w:start w:val="1"/>
      <w:numFmt w:val="decimal"/>
      <w:lvlRestart w:val="0"/>
      <w:pStyle w:val="16"/>
      <w:suff w:val="nothing"/>
      <w:lvlText w:val="%1.%2.%6.%7  "/>
      <w:lvlJc w:val="left"/>
      <w:pPr>
        <w:ind w:left="0" w:firstLine="595"/>
      </w:pPr>
      <w:rPr>
        <w:rFonts w:ascii="Times New Roman" w:hAnsi="Times New Roman" w:cs="Times New Roman" w:hint="default"/>
        <w:b w:val="0"/>
        <w:i w:val="0"/>
        <w:sz w:val="28"/>
        <w:szCs w:val="28"/>
      </w:rPr>
    </w:lvl>
    <w:lvl w:ilvl="7">
      <w:start w:val="1"/>
      <w:numFmt w:val="decimal"/>
      <w:lvlRestart w:val="3"/>
      <w:pStyle w:val="111"/>
      <w:suff w:val="nothing"/>
      <w:lvlText w:val="%1.%2.%3.%8  "/>
      <w:lvlJc w:val="left"/>
      <w:pPr>
        <w:ind w:left="0" w:firstLine="595"/>
      </w:pPr>
      <w:rPr>
        <w:rFonts w:ascii="Times New Roman" w:hAnsi="Times New Roman" w:cs="Times New Roman" w:hint="default"/>
        <w:b w:val="0"/>
        <w:i w:val="0"/>
        <w:sz w:val="28"/>
        <w:szCs w:val="28"/>
      </w:rPr>
    </w:lvl>
    <w:lvl w:ilvl="8">
      <w:start w:val="1"/>
      <w:numFmt w:val="decimal"/>
      <w:pStyle w:val="112"/>
      <w:suff w:val="nothing"/>
      <w:lvlText w:val="%1.%2.%3.%8.%9  "/>
      <w:lvlJc w:val="left"/>
      <w:pPr>
        <w:ind w:left="0" w:firstLine="595"/>
      </w:pPr>
      <w:rPr>
        <w:rFonts w:ascii="Times New Roman" w:hAnsi="Times New Roman" w:cs="Times New Roman" w:hint="default"/>
        <w:b w:val="0"/>
        <w:i w:val="0"/>
        <w:sz w:val="28"/>
        <w:szCs w:val="28"/>
      </w:rPr>
    </w:lvl>
  </w:abstractNum>
  <w:abstractNum w:abstractNumId="21" w15:restartNumberingAfterBreak="0">
    <w:nsid w:val="3FE56FFA"/>
    <w:multiLevelType w:val="hybridMultilevel"/>
    <w:tmpl w:val="1DDCC0FA"/>
    <w:lvl w:ilvl="0" w:tplc="636C7CDC">
      <w:start w:val="1"/>
      <w:numFmt w:val="bullet"/>
      <w:pStyle w:val="a8"/>
      <w:lvlText w:val=" "/>
      <w:lvlJc w:val="left"/>
      <w:pPr>
        <w:tabs>
          <w:tab w:val="num" w:pos="0"/>
        </w:tabs>
        <w:ind w:left="0" w:firstLine="198"/>
      </w:pPr>
      <w:rPr>
        <w:rFonts w:ascii="Arial" w:hAnsi="Arial" w:hint="default"/>
      </w:rPr>
    </w:lvl>
    <w:lvl w:ilvl="1" w:tplc="8AD827D2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EDFEEEEC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6E403000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EF120C8A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4992E6AC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E0A47ABC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23BC5EFE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8A240260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22" w15:restartNumberingAfterBreak="0">
    <w:nsid w:val="40DF7814"/>
    <w:multiLevelType w:val="hybridMultilevel"/>
    <w:tmpl w:val="286C104C"/>
    <w:lvl w:ilvl="0" w:tplc="3C4E0F80">
      <w:start w:val="1"/>
      <w:numFmt w:val="decimal"/>
      <w:lvlText w:val="%1)"/>
      <w:lvlJc w:val="left"/>
      <w:pPr>
        <w:ind w:left="927" w:hanging="360"/>
      </w:pPr>
      <w:rPr>
        <w:rFonts w:hint="default"/>
      </w:rPr>
    </w:lvl>
    <w:lvl w:ilvl="1" w:tplc="0024B974" w:tentative="1">
      <w:start w:val="1"/>
      <w:numFmt w:val="lowerLetter"/>
      <w:lvlText w:val="%2."/>
      <w:lvlJc w:val="left"/>
      <w:pPr>
        <w:ind w:left="1647" w:hanging="360"/>
      </w:pPr>
    </w:lvl>
    <w:lvl w:ilvl="2" w:tplc="22F0D068" w:tentative="1">
      <w:start w:val="1"/>
      <w:numFmt w:val="lowerRoman"/>
      <w:lvlText w:val="%3."/>
      <w:lvlJc w:val="right"/>
      <w:pPr>
        <w:ind w:left="2367" w:hanging="180"/>
      </w:pPr>
    </w:lvl>
    <w:lvl w:ilvl="3" w:tplc="DE923690" w:tentative="1">
      <w:start w:val="1"/>
      <w:numFmt w:val="decimal"/>
      <w:lvlText w:val="%4."/>
      <w:lvlJc w:val="left"/>
      <w:pPr>
        <w:ind w:left="3087" w:hanging="360"/>
      </w:pPr>
    </w:lvl>
    <w:lvl w:ilvl="4" w:tplc="931E8DC8" w:tentative="1">
      <w:start w:val="1"/>
      <w:numFmt w:val="lowerLetter"/>
      <w:lvlText w:val="%5."/>
      <w:lvlJc w:val="left"/>
      <w:pPr>
        <w:ind w:left="3807" w:hanging="360"/>
      </w:pPr>
    </w:lvl>
    <w:lvl w:ilvl="5" w:tplc="DBD03BF2" w:tentative="1">
      <w:start w:val="1"/>
      <w:numFmt w:val="lowerRoman"/>
      <w:lvlText w:val="%6."/>
      <w:lvlJc w:val="right"/>
      <w:pPr>
        <w:ind w:left="4527" w:hanging="180"/>
      </w:pPr>
    </w:lvl>
    <w:lvl w:ilvl="6" w:tplc="233C2382" w:tentative="1">
      <w:start w:val="1"/>
      <w:numFmt w:val="decimal"/>
      <w:lvlText w:val="%7."/>
      <w:lvlJc w:val="left"/>
      <w:pPr>
        <w:ind w:left="5247" w:hanging="360"/>
      </w:pPr>
    </w:lvl>
    <w:lvl w:ilvl="7" w:tplc="7960F11C" w:tentative="1">
      <w:start w:val="1"/>
      <w:numFmt w:val="lowerLetter"/>
      <w:lvlText w:val="%8."/>
      <w:lvlJc w:val="left"/>
      <w:pPr>
        <w:ind w:left="5967" w:hanging="360"/>
      </w:pPr>
    </w:lvl>
    <w:lvl w:ilvl="8" w:tplc="42D448A0" w:tentative="1">
      <w:start w:val="1"/>
      <w:numFmt w:val="lowerRoman"/>
      <w:lvlText w:val="%9."/>
      <w:lvlJc w:val="right"/>
      <w:pPr>
        <w:ind w:left="6687" w:hanging="180"/>
      </w:pPr>
    </w:lvl>
  </w:abstractNum>
  <w:abstractNum w:abstractNumId="23" w15:restartNumberingAfterBreak="0">
    <w:nsid w:val="447A2D4E"/>
    <w:multiLevelType w:val="hybridMultilevel"/>
    <w:tmpl w:val="C8E691F6"/>
    <w:lvl w:ilvl="0" w:tplc="8026A172">
      <w:start w:val="1"/>
      <w:numFmt w:val="bullet"/>
      <w:pStyle w:val="a9"/>
      <w:lvlText w:val=""/>
      <w:lvlJc w:val="left"/>
      <w:pPr>
        <w:tabs>
          <w:tab w:val="num" w:pos="-28"/>
        </w:tabs>
        <w:ind w:left="-28" w:firstLine="28"/>
      </w:pPr>
      <w:rPr>
        <w:rFonts w:ascii="Symbol" w:hAnsi="Symbol" w:hint="default"/>
      </w:rPr>
    </w:lvl>
    <w:lvl w:ilvl="1" w:tplc="1A766F0C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B3EAABBC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D5A6E202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1FBA68F8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4A540848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EFB6D164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7C403890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55DC6560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24" w15:restartNumberingAfterBreak="0">
    <w:nsid w:val="4B292AF5"/>
    <w:multiLevelType w:val="hybridMultilevel"/>
    <w:tmpl w:val="286C104C"/>
    <w:lvl w:ilvl="0" w:tplc="17AEE4CC">
      <w:start w:val="1"/>
      <w:numFmt w:val="decimal"/>
      <w:lvlText w:val="%1)"/>
      <w:lvlJc w:val="left"/>
      <w:pPr>
        <w:ind w:left="927" w:hanging="360"/>
      </w:pPr>
      <w:rPr>
        <w:rFonts w:hint="default"/>
      </w:rPr>
    </w:lvl>
    <w:lvl w:ilvl="1" w:tplc="1EE484E6" w:tentative="1">
      <w:start w:val="1"/>
      <w:numFmt w:val="lowerLetter"/>
      <w:lvlText w:val="%2."/>
      <w:lvlJc w:val="left"/>
      <w:pPr>
        <w:ind w:left="1647" w:hanging="360"/>
      </w:pPr>
    </w:lvl>
    <w:lvl w:ilvl="2" w:tplc="D146E928" w:tentative="1">
      <w:start w:val="1"/>
      <w:numFmt w:val="lowerRoman"/>
      <w:lvlText w:val="%3."/>
      <w:lvlJc w:val="right"/>
      <w:pPr>
        <w:ind w:left="2367" w:hanging="180"/>
      </w:pPr>
    </w:lvl>
    <w:lvl w:ilvl="3" w:tplc="592EA0FE" w:tentative="1">
      <w:start w:val="1"/>
      <w:numFmt w:val="decimal"/>
      <w:lvlText w:val="%4."/>
      <w:lvlJc w:val="left"/>
      <w:pPr>
        <w:ind w:left="3087" w:hanging="360"/>
      </w:pPr>
    </w:lvl>
    <w:lvl w:ilvl="4" w:tplc="C8B6AB3E" w:tentative="1">
      <w:start w:val="1"/>
      <w:numFmt w:val="lowerLetter"/>
      <w:lvlText w:val="%5."/>
      <w:lvlJc w:val="left"/>
      <w:pPr>
        <w:ind w:left="3807" w:hanging="360"/>
      </w:pPr>
    </w:lvl>
    <w:lvl w:ilvl="5" w:tplc="1A2A2B4C" w:tentative="1">
      <w:start w:val="1"/>
      <w:numFmt w:val="lowerRoman"/>
      <w:lvlText w:val="%6."/>
      <w:lvlJc w:val="right"/>
      <w:pPr>
        <w:ind w:left="4527" w:hanging="180"/>
      </w:pPr>
    </w:lvl>
    <w:lvl w:ilvl="6" w:tplc="84E2437E" w:tentative="1">
      <w:start w:val="1"/>
      <w:numFmt w:val="decimal"/>
      <w:lvlText w:val="%7."/>
      <w:lvlJc w:val="left"/>
      <w:pPr>
        <w:ind w:left="5247" w:hanging="360"/>
      </w:pPr>
    </w:lvl>
    <w:lvl w:ilvl="7" w:tplc="91609352" w:tentative="1">
      <w:start w:val="1"/>
      <w:numFmt w:val="lowerLetter"/>
      <w:lvlText w:val="%8."/>
      <w:lvlJc w:val="left"/>
      <w:pPr>
        <w:ind w:left="5967" w:hanging="360"/>
      </w:pPr>
    </w:lvl>
    <w:lvl w:ilvl="8" w:tplc="46FC957C" w:tentative="1">
      <w:start w:val="1"/>
      <w:numFmt w:val="lowerRoman"/>
      <w:lvlText w:val="%9."/>
      <w:lvlJc w:val="right"/>
      <w:pPr>
        <w:ind w:left="6687" w:hanging="180"/>
      </w:pPr>
    </w:lvl>
  </w:abstractNum>
  <w:abstractNum w:abstractNumId="25" w15:restartNumberingAfterBreak="0">
    <w:nsid w:val="4FDE4F43"/>
    <w:multiLevelType w:val="hybridMultilevel"/>
    <w:tmpl w:val="286C104C"/>
    <w:lvl w:ilvl="0" w:tplc="D7BE2B52">
      <w:start w:val="1"/>
      <w:numFmt w:val="decimal"/>
      <w:lvlText w:val="%1)"/>
      <w:lvlJc w:val="left"/>
      <w:pPr>
        <w:ind w:left="927" w:hanging="360"/>
      </w:pPr>
      <w:rPr>
        <w:rFonts w:hint="default"/>
      </w:rPr>
    </w:lvl>
    <w:lvl w:ilvl="1" w:tplc="57280860" w:tentative="1">
      <w:start w:val="1"/>
      <w:numFmt w:val="lowerLetter"/>
      <w:lvlText w:val="%2."/>
      <w:lvlJc w:val="left"/>
      <w:pPr>
        <w:ind w:left="1647" w:hanging="360"/>
      </w:pPr>
    </w:lvl>
    <w:lvl w:ilvl="2" w:tplc="B810C7E2" w:tentative="1">
      <w:start w:val="1"/>
      <w:numFmt w:val="lowerRoman"/>
      <w:lvlText w:val="%3."/>
      <w:lvlJc w:val="right"/>
      <w:pPr>
        <w:ind w:left="2367" w:hanging="180"/>
      </w:pPr>
    </w:lvl>
    <w:lvl w:ilvl="3" w:tplc="D0CE12FE" w:tentative="1">
      <w:start w:val="1"/>
      <w:numFmt w:val="decimal"/>
      <w:lvlText w:val="%4."/>
      <w:lvlJc w:val="left"/>
      <w:pPr>
        <w:ind w:left="3087" w:hanging="360"/>
      </w:pPr>
    </w:lvl>
    <w:lvl w:ilvl="4" w:tplc="186C6BAA" w:tentative="1">
      <w:start w:val="1"/>
      <w:numFmt w:val="lowerLetter"/>
      <w:lvlText w:val="%5."/>
      <w:lvlJc w:val="left"/>
      <w:pPr>
        <w:ind w:left="3807" w:hanging="360"/>
      </w:pPr>
    </w:lvl>
    <w:lvl w:ilvl="5" w:tplc="D96C85A0" w:tentative="1">
      <w:start w:val="1"/>
      <w:numFmt w:val="lowerRoman"/>
      <w:lvlText w:val="%6."/>
      <w:lvlJc w:val="right"/>
      <w:pPr>
        <w:ind w:left="4527" w:hanging="180"/>
      </w:pPr>
    </w:lvl>
    <w:lvl w:ilvl="6" w:tplc="CF766968" w:tentative="1">
      <w:start w:val="1"/>
      <w:numFmt w:val="decimal"/>
      <w:lvlText w:val="%7."/>
      <w:lvlJc w:val="left"/>
      <w:pPr>
        <w:ind w:left="5247" w:hanging="360"/>
      </w:pPr>
    </w:lvl>
    <w:lvl w:ilvl="7" w:tplc="4A285FD8" w:tentative="1">
      <w:start w:val="1"/>
      <w:numFmt w:val="lowerLetter"/>
      <w:lvlText w:val="%8."/>
      <w:lvlJc w:val="left"/>
      <w:pPr>
        <w:ind w:left="5967" w:hanging="360"/>
      </w:pPr>
    </w:lvl>
    <w:lvl w:ilvl="8" w:tplc="78CCACD0" w:tentative="1">
      <w:start w:val="1"/>
      <w:numFmt w:val="lowerRoman"/>
      <w:lvlText w:val="%9."/>
      <w:lvlJc w:val="right"/>
      <w:pPr>
        <w:ind w:left="6687" w:hanging="180"/>
      </w:pPr>
    </w:lvl>
  </w:abstractNum>
  <w:abstractNum w:abstractNumId="26" w15:restartNumberingAfterBreak="0">
    <w:nsid w:val="4FFE132B"/>
    <w:multiLevelType w:val="multilevel"/>
    <w:tmpl w:val="6736076E"/>
    <w:lvl w:ilvl="0">
      <w:start w:val="1"/>
      <w:numFmt w:val="decimal"/>
      <w:lvlText w:val="А.%1"/>
      <w:lvlJc w:val="left"/>
      <w:pPr>
        <w:ind w:left="2204" w:hanging="360"/>
      </w:pPr>
      <w:rPr>
        <w:rFonts w:ascii="Verdana" w:hAnsi="Verdana" w:hint="default"/>
        <w:sz w:val="22"/>
        <w:szCs w:val="22"/>
      </w:rPr>
    </w:lvl>
    <w:lvl w:ilvl="1">
      <w:start w:val="1"/>
      <w:numFmt w:val="decimal"/>
      <w:lvlText w:val="А.1.%2"/>
      <w:lvlJc w:val="left"/>
      <w:pPr>
        <w:ind w:left="2924" w:hanging="360"/>
      </w:pPr>
      <w:rPr>
        <w:rFonts w:hint="default"/>
      </w:rPr>
    </w:lvl>
    <w:lvl w:ilvl="2">
      <w:start w:val="1"/>
      <w:numFmt w:val="lowerRoman"/>
      <w:lvlText w:val="%3."/>
      <w:lvlJc w:val="right"/>
      <w:pPr>
        <w:ind w:left="3644" w:hanging="18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4364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5084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5804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6524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7244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7964" w:hanging="180"/>
      </w:pPr>
      <w:rPr>
        <w:rFonts w:hint="default"/>
      </w:rPr>
    </w:lvl>
  </w:abstractNum>
  <w:abstractNum w:abstractNumId="27" w15:restartNumberingAfterBreak="0">
    <w:nsid w:val="50AD329D"/>
    <w:multiLevelType w:val="hybridMultilevel"/>
    <w:tmpl w:val="286C104C"/>
    <w:lvl w:ilvl="0" w:tplc="B4ACC7B8">
      <w:start w:val="1"/>
      <w:numFmt w:val="decimal"/>
      <w:lvlText w:val="%1)"/>
      <w:lvlJc w:val="left"/>
      <w:pPr>
        <w:ind w:left="927" w:hanging="360"/>
      </w:pPr>
      <w:rPr>
        <w:rFonts w:hint="default"/>
      </w:rPr>
    </w:lvl>
    <w:lvl w:ilvl="1" w:tplc="50A67D54" w:tentative="1">
      <w:start w:val="1"/>
      <w:numFmt w:val="lowerLetter"/>
      <w:lvlText w:val="%2."/>
      <w:lvlJc w:val="left"/>
      <w:pPr>
        <w:ind w:left="1647" w:hanging="360"/>
      </w:pPr>
    </w:lvl>
    <w:lvl w:ilvl="2" w:tplc="861426CC" w:tentative="1">
      <w:start w:val="1"/>
      <w:numFmt w:val="lowerRoman"/>
      <w:lvlText w:val="%3."/>
      <w:lvlJc w:val="right"/>
      <w:pPr>
        <w:ind w:left="2367" w:hanging="180"/>
      </w:pPr>
    </w:lvl>
    <w:lvl w:ilvl="3" w:tplc="A52E7BDA" w:tentative="1">
      <w:start w:val="1"/>
      <w:numFmt w:val="decimal"/>
      <w:lvlText w:val="%4."/>
      <w:lvlJc w:val="left"/>
      <w:pPr>
        <w:ind w:left="3087" w:hanging="360"/>
      </w:pPr>
    </w:lvl>
    <w:lvl w:ilvl="4" w:tplc="D9F8A4F0" w:tentative="1">
      <w:start w:val="1"/>
      <w:numFmt w:val="lowerLetter"/>
      <w:lvlText w:val="%5."/>
      <w:lvlJc w:val="left"/>
      <w:pPr>
        <w:ind w:left="3807" w:hanging="360"/>
      </w:pPr>
    </w:lvl>
    <w:lvl w:ilvl="5" w:tplc="3B22F402" w:tentative="1">
      <w:start w:val="1"/>
      <w:numFmt w:val="lowerRoman"/>
      <w:lvlText w:val="%6."/>
      <w:lvlJc w:val="right"/>
      <w:pPr>
        <w:ind w:left="4527" w:hanging="180"/>
      </w:pPr>
    </w:lvl>
    <w:lvl w:ilvl="6" w:tplc="74822ADE" w:tentative="1">
      <w:start w:val="1"/>
      <w:numFmt w:val="decimal"/>
      <w:lvlText w:val="%7."/>
      <w:lvlJc w:val="left"/>
      <w:pPr>
        <w:ind w:left="5247" w:hanging="360"/>
      </w:pPr>
    </w:lvl>
    <w:lvl w:ilvl="7" w:tplc="127A1C7E" w:tentative="1">
      <w:start w:val="1"/>
      <w:numFmt w:val="lowerLetter"/>
      <w:lvlText w:val="%8."/>
      <w:lvlJc w:val="left"/>
      <w:pPr>
        <w:ind w:left="5967" w:hanging="360"/>
      </w:pPr>
    </w:lvl>
    <w:lvl w:ilvl="8" w:tplc="8BF6EB64" w:tentative="1">
      <w:start w:val="1"/>
      <w:numFmt w:val="lowerRoman"/>
      <w:lvlText w:val="%9."/>
      <w:lvlJc w:val="right"/>
      <w:pPr>
        <w:ind w:left="6687" w:hanging="180"/>
      </w:pPr>
    </w:lvl>
  </w:abstractNum>
  <w:abstractNum w:abstractNumId="28" w15:restartNumberingAfterBreak="0">
    <w:nsid w:val="51242982"/>
    <w:multiLevelType w:val="hybridMultilevel"/>
    <w:tmpl w:val="286C104C"/>
    <w:lvl w:ilvl="0" w:tplc="AA2288F2">
      <w:start w:val="1"/>
      <w:numFmt w:val="decimal"/>
      <w:lvlText w:val="%1)"/>
      <w:lvlJc w:val="left"/>
      <w:pPr>
        <w:ind w:left="927" w:hanging="360"/>
      </w:pPr>
      <w:rPr>
        <w:rFonts w:hint="default"/>
      </w:rPr>
    </w:lvl>
    <w:lvl w:ilvl="1" w:tplc="45AAEE88" w:tentative="1">
      <w:start w:val="1"/>
      <w:numFmt w:val="lowerLetter"/>
      <w:lvlText w:val="%2."/>
      <w:lvlJc w:val="left"/>
      <w:pPr>
        <w:ind w:left="1647" w:hanging="360"/>
      </w:pPr>
    </w:lvl>
    <w:lvl w:ilvl="2" w:tplc="7826D016" w:tentative="1">
      <w:start w:val="1"/>
      <w:numFmt w:val="lowerRoman"/>
      <w:lvlText w:val="%3."/>
      <w:lvlJc w:val="right"/>
      <w:pPr>
        <w:ind w:left="2367" w:hanging="180"/>
      </w:pPr>
    </w:lvl>
    <w:lvl w:ilvl="3" w:tplc="8CBA61FE" w:tentative="1">
      <w:start w:val="1"/>
      <w:numFmt w:val="decimal"/>
      <w:lvlText w:val="%4."/>
      <w:lvlJc w:val="left"/>
      <w:pPr>
        <w:ind w:left="3087" w:hanging="360"/>
      </w:pPr>
    </w:lvl>
    <w:lvl w:ilvl="4" w:tplc="E43C5864" w:tentative="1">
      <w:start w:val="1"/>
      <w:numFmt w:val="lowerLetter"/>
      <w:lvlText w:val="%5."/>
      <w:lvlJc w:val="left"/>
      <w:pPr>
        <w:ind w:left="3807" w:hanging="360"/>
      </w:pPr>
    </w:lvl>
    <w:lvl w:ilvl="5" w:tplc="66D0D54E" w:tentative="1">
      <w:start w:val="1"/>
      <w:numFmt w:val="lowerRoman"/>
      <w:lvlText w:val="%6."/>
      <w:lvlJc w:val="right"/>
      <w:pPr>
        <w:ind w:left="4527" w:hanging="180"/>
      </w:pPr>
    </w:lvl>
    <w:lvl w:ilvl="6" w:tplc="C2D6FC5C" w:tentative="1">
      <w:start w:val="1"/>
      <w:numFmt w:val="decimal"/>
      <w:lvlText w:val="%7."/>
      <w:lvlJc w:val="left"/>
      <w:pPr>
        <w:ind w:left="5247" w:hanging="360"/>
      </w:pPr>
    </w:lvl>
    <w:lvl w:ilvl="7" w:tplc="FACAAFAC" w:tentative="1">
      <w:start w:val="1"/>
      <w:numFmt w:val="lowerLetter"/>
      <w:lvlText w:val="%8."/>
      <w:lvlJc w:val="left"/>
      <w:pPr>
        <w:ind w:left="5967" w:hanging="360"/>
      </w:pPr>
    </w:lvl>
    <w:lvl w:ilvl="8" w:tplc="CB58950C" w:tentative="1">
      <w:start w:val="1"/>
      <w:numFmt w:val="lowerRoman"/>
      <w:lvlText w:val="%9."/>
      <w:lvlJc w:val="right"/>
      <w:pPr>
        <w:ind w:left="6687" w:hanging="180"/>
      </w:pPr>
    </w:lvl>
  </w:abstractNum>
  <w:abstractNum w:abstractNumId="29" w15:restartNumberingAfterBreak="0">
    <w:nsid w:val="55002E1C"/>
    <w:multiLevelType w:val="hybridMultilevel"/>
    <w:tmpl w:val="286C104C"/>
    <w:lvl w:ilvl="0" w:tplc="9A02E6DC">
      <w:start w:val="1"/>
      <w:numFmt w:val="decimal"/>
      <w:lvlText w:val="%1)"/>
      <w:lvlJc w:val="left"/>
      <w:pPr>
        <w:ind w:left="927" w:hanging="360"/>
      </w:pPr>
      <w:rPr>
        <w:rFonts w:hint="default"/>
      </w:rPr>
    </w:lvl>
    <w:lvl w:ilvl="1" w:tplc="487C3C10" w:tentative="1">
      <w:start w:val="1"/>
      <w:numFmt w:val="lowerLetter"/>
      <w:lvlText w:val="%2."/>
      <w:lvlJc w:val="left"/>
      <w:pPr>
        <w:ind w:left="1647" w:hanging="360"/>
      </w:pPr>
    </w:lvl>
    <w:lvl w:ilvl="2" w:tplc="9258A550" w:tentative="1">
      <w:start w:val="1"/>
      <w:numFmt w:val="lowerRoman"/>
      <w:lvlText w:val="%3."/>
      <w:lvlJc w:val="right"/>
      <w:pPr>
        <w:ind w:left="2367" w:hanging="180"/>
      </w:pPr>
    </w:lvl>
    <w:lvl w:ilvl="3" w:tplc="69F09630" w:tentative="1">
      <w:start w:val="1"/>
      <w:numFmt w:val="decimal"/>
      <w:lvlText w:val="%4."/>
      <w:lvlJc w:val="left"/>
      <w:pPr>
        <w:ind w:left="3087" w:hanging="360"/>
      </w:pPr>
    </w:lvl>
    <w:lvl w:ilvl="4" w:tplc="4CD043CE" w:tentative="1">
      <w:start w:val="1"/>
      <w:numFmt w:val="lowerLetter"/>
      <w:lvlText w:val="%5."/>
      <w:lvlJc w:val="left"/>
      <w:pPr>
        <w:ind w:left="3807" w:hanging="360"/>
      </w:pPr>
    </w:lvl>
    <w:lvl w:ilvl="5" w:tplc="B6F42CCE" w:tentative="1">
      <w:start w:val="1"/>
      <w:numFmt w:val="lowerRoman"/>
      <w:lvlText w:val="%6."/>
      <w:lvlJc w:val="right"/>
      <w:pPr>
        <w:ind w:left="4527" w:hanging="180"/>
      </w:pPr>
    </w:lvl>
    <w:lvl w:ilvl="6" w:tplc="3FB69734" w:tentative="1">
      <w:start w:val="1"/>
      <w:numFmt w:val="decimal"/>
      <w:lvlText w:val="%7."/>
      <w:lvlJc w:val="left"/>
      <w:pPr>
        <w:ind w:left="5247" w:hanging="360"/>
      </w:pPr>
    </w:lvl>
    <w:lvl w:ilvl="7" w:tplc="37A056E2" w:tentative="1">
      <w:start w:val="1"/>
      <w:numFmt w:val="lowerLetter"/>
      <w:lvlText w:val="%8."/>
      <w:lvlJc w:val="left"/>
      <w:pPr>
        <w:ind w:left="5967" w:hanging="360"/>
      </w:pPr>
    </w:lvl>
    <w:lvl w:ilvl="8" w:tplc="7CE85632" w:tentative="1">
      <w:start w:val="1"/>
      <w:numFmt w:val="lowerRoman"/>
      <w:lvlText w:val="%9."/>
      <w:lvlJc w:val="right"/>
      <w:pPr>
        <w:ind w:left="6687" w:hanging="180"/>
      </w:pPr>
    </w:lvl>
  </w:abstractNum>
  <w:abstractNum w:abstractNumId="30" w15:restartNumberingAfterBreak="0">
    <w:nsid w:val="554F0844"/>
    <w:multiLevelType w:val="hybridMultilevel"/>
    <w:tmpl w:val="286C104C"/>
    <w:lvl w:ilvl="0" w:tplc="EDF222B4">
      <w:start w:val="1"/>
      <w:numFmt w:val="decimal"/>
      <w:lvlText w:val="%1)"/>
      <w:lvlJc w:val="left"/>
      <w:pPr>
        <w:ind w:left="927" w:hanging="360"/>
      </w:pPr>
      <w:rPr>
        <w:rFonts w:hint="default"/>
      </w:rPr>
    </w:lvl>
    <w:lvl w:ilvl="1" w:tplc="D9B8283A" w:tentative="1">
      <w:start w:val="1"/>
      <w:numFmt w:val="lowerLetter"/>
      <w:lvlText w:val="%2."/>
      <w:lvlJc w:val="left"/>
      <w:pPr>
        <w:ind w:left="1647" w:hanging="360"/>
      </w:pPr>
    </w:lvl>
    <w:lvl w:ilvl="2" w:tplc="82D46936" w:tentative="1">
      <w:start w:val="1"/>
      <w:numFmt w:val="lowerRoman"/>
      <w:lvlText w:val="%3."/>
      <w:lvlJc w:val="right"/>
      <w:pPr>
        <w:ind w:left="2367" w:hanging="180"/>
      </w:pPr>
    </w:lvl>
    <w:lvl w:ilvl="3" w:tplc="D94261B8" w:tentative="1">
      <w:start w:val="1"/>
      <w:numFmt w:val="decimal"/>
      <w:lvlText w:val="%4."/>
      <w:lvlJc w:val="left"/>
      <w:pPr>
        <w:ind w:left="3087" w:hanging="360"/>
      </w:pPr>
    </w:lvl>
    <w:lvl w:ilvl="4" w:tplc="33A0C6F2" w:tentative="1">
      <w:start w:val="1"/>
      <w:numFmt w:val="lowerLetter"/>
      <w:lvlText w:val="%5."/>
      <w:lvlJc w:val="left"/>
      <w:pPr>
        <w:ind w:left="3807" w:hanging="360"/>
      </w:pPr>
    </w:lvl>
    <w:lvl w:ilvl="5" w:tplc="D0B2CD50" w:tentative="1">
      <w:start w:val="1"/>
      <w:numFmt w:val="lowerRoman"/>
      <w:lvlText w:val="%6."/>
      <w:lvlJc w:val="right"/>
      <w:pPr>
        <w:ind w:left="4527" w:hanging="180"/>
      </w:pPr>
    </w:lvl>
    <w:lvl w:ilvl="6" w:tplc="2FB47B7E" w:tentative="1">
      <w:start w:val="1"/>
      <w:numFmt w:val="decimal"/>
      <w:lvlText w:val="%7."/>
      <w:lvlJc w:val="left"/>
      <w:pPr>
        <w:ind w:left="5247" w:hanging="360"/>
      </w:pPr>
    </w:lvl>
    <w:lvl w:ilvl="7" w:tplc="26921CA0" w:tentative="1">
      <w:start w:val="1"/>
      <w:numFmt w:val="lowerLetter"/>
      <w:lvlText w:val="%8."/>
      <w:lvlJc w:val="left"/>
      <w:pPr>
        <w:ind w:left="5967" w:hanging="360"/>
      </w:pPr>
    </w:lvl>
    <w:lvl w:ilvl="8" w:tplc="A11E7886" w:tentative="1">
      <w:start w:val="1"/>
      <w:numFmt w:val="lowerRoman"/>
      <w:lvlText w:val="%9."/>
      <w:lvlJc w:val="right"/>
      <w:pPr>
        <w:ind w:left="6687" w:hanging="180"/>
      </w:pPr>
    </w:lvl>
  </w:abstractNum>
  <w:abstractNum w:abstractNumId="31" w15:restartNumberingAfterBreak="0">
    <w:nsid w:val="5859157E"/>
    <w:multiLevelType w:val="hybridMultilevel"/>
    <w:tmpl w:val="87565212"/>
    <w:lvl w:ilvl="0" w:tplc="9E88667A">
      <w:start w:val="1"/>
      <w:numFmt w:val="bullet"/>
      <w:pStyle w:val="aa"/>
      <w:lvlText w:val=" "/>
      <w:lvlJc w:val="left"/>
      <w:pPr>
        <w:tabs>
          <w:tab w:val="num" w:pos="0"/>
        </w:tabs>
        <w:ind w:left="0" w:firstLine="198"/>
      </w:pPr>
      <w:rPr>
        <w:rFonts w:ascii="Arial" w:hAnsi="Arial" w:hint="default"/>
      </w:rPr>
    </w:lvl>
    <w:lvl w:ilvl="1" w:tplc="D5E0A42A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76F8A48C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FC90DA8A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87EABD56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FB5A31F0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3B48A070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7AF47A7A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117057D0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32" w15:restartNumberingAfterBreak="0">
    <w:nsid w:val="5CD7753B"/>
    <w:multiLevelType w:val="hybridMultilevel"/>
    <w:tmpl w:val="62C48F2E"/>
    <w:lvl w:ilvl="0" w:tplc="700C1270">
      <w:start w:val="1"/>
      <w:numFmt w:val="bullet"/>
      <w:lvlText w:val=""/>
      <w:lvlJc w:val="left"/>
      <w:pPr>
        <w:ind w:left="720" w:hanging="360"/>
      </w:pPr>
      <w:rPr>
        <w:rFonts w:ascii="Symbol" w:hAnsi="Symbol" w:hint="default"/>
      </w:rPr>
    </w:lvl>
    <w:lvl w:ilvl="1" w:tplc="A76C58EE">
      <w:start w:val="1"/>
      <w:numFmt w:val="bullet"/>
      <w:lvlText w:val="‒"/>
      <w:lvlJc w:val="left"/>
      <w:pPr>
        <w:ind w:left="1440" w:hanging="360"/>
      </w:pPr>
      <w:rPr>
        <w:rFonts w:ascii="Times New Roman" w:hAnsi="Times New Roman" w:cs="Times New Roman" w:hint="default"/>
      </w:rPr>
    </w:lvl>
    <w:lvl w:ilvl="2" w:tplc="F392DF26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6CEE526E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D5268BBA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F17E31CA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5D028EDE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56F2FC82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C3E490E8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3" w15:restartNumberingAfterBreak="0">
    <w:nsid w:val="5E263511"/>
    <w:multiLevelType w:val="hybridMultilevel"/>
    <w:tmpl w:val="123A8B8A"/>
    <w:lvl w:ilvl="0" w:tplc="2CBC8E52">
      <w:start w:val="1"/>
      <w:numFmt w:val="none"/>
      <w:pStyle w:val="ab"/>
      <w:lvlText w:val="--  "/>
      <w:lvlJc w:val="left"/>
      <w:pPr>
        <w:tabs>
          <w:tab w:val="num" w:pos="0"/>
        </w:tabs>
        <w:ind w:left="0" w:firstLine="624"/>
      </w:pPr>
      <w:rPr>
        <w:rFonts w:ascii="Arial" w:hAnsi="Arial" w:hint="default"/>
        <w:b w:val="0"/>
        <w:i w:val="0"/>
        <w:color w:val="auto"/>
        <w:spacing w:val="-20"/>
        <w:w w:val="100"/>
        <w:sz w:val="22"/>
      </w:rPr>
    </w:lvl>
    <w:lvl w:ilvl="1" w:tplc="52B41F0C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7EA61366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B02E8AAA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FC84FC58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63CABCDA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950A25BA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AAA64C9E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B2865756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34" w15:restartNumberingAfterBreak="0">
    <w:nsid w:val="5F7F6721"/>
    <w:multiLevelType w:val="hybridMultilevel"/>
    <w:tmpl w:val="6EEE0D32"/>
    <w:lvl w:ilvl="0" w:tplc="365A970C">
      <w:start w:val="1"/>
      <w:numFmt w:val="bullet"/>
      <w:lvlText w:val=""/>
      <w:lvlJc w:val="left"/>
      <w:pPr>
        <w:ind w:left="360" w:hanging="360"/>
      </w:pPr>
      <w:rPr>
        <w:rFonts w:ascii="Symbol" w:hAnsi="Symbol" w:hint="default"/>
      </w:rPr>
    </w:lvl>
    <w:lvl w:ilvl="1" w:tplc="1F322600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4078A960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51F0CE7C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DDACD86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D8E481A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62060780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FD404E82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5DB8E33A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5" w15:restartNumberingAfterBreak="0">
    <w:nsid w:val="622A2124"/>
    <w:multiLevelType w:val="hybridMultilevel"/>
    <w:tmpl w:val="F014E014"/>
    <w:lvl w:ilvl="0" w:tplc="2CCC130C">
      <w:start w:val="1"/>
      <w:numFmt w:val="bullet"/>
      <w:pStyle w:val="ac"/>
      <w:lvlText w:val=" "/>
      <w:lvlJc w:val="left"/>
      <w:pPr>
        <w:tabs>
          <w:tab w:val="num" w:pos="0"/>
        </w:tabs>
        <w:ind w:left="0" w:firstLine="198"/>
      </w:pPr>
      <w:rPr>
        <w:rFonts w:ascii="Arial" w:hAnsi="Arial" w:hint="default"/>
      </w:rPr>
    </w:lvl>
    <w:lvl w:ilvl="1" w:tplc="0D56DEC6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D98C938A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7C925DEA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53A20826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FC8057C2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34F899B6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4C48CF3A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7596813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36" w15:restartNumberingAfterBreak="0">
    <w:nsid w:val="626E6A65"/>
    <w:multiLevelType w:val="hybridMultilevel"/>
    <w:tmpl w:val="5E321FFC"/>
    <w:lvl w:ilvl="0" w:tplc="6DACFCEA">
      <w:start w:val="1"/>
      <w:numFmt w:val="bullet"/>
      <w:pStyle w:val="ad"/>
      <w:lvlText w:val=""/>
      <w:lvlJc w:val="left"/>
      <w:pPr>
        <w:tabs>
          <w:tab w:val="num" w:pos="40"/>
        </w:tabs>
        <w:ind w:left="40" w:hanging="40"/>
      </w:pPr>
      <w:rPr>
        <w:rFonts w:ascii="Symbol" w:hAnsi="Symbol" w:hint="default"/>
      </w:rPr>
    </w:lvl>
    <w:lvl w:ilvl="1" w:tplc="25826514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493E6456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A00427B0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F464443A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EBC473CC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D27EE4D8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D3946A62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C818F75E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37" w15:restartNumberingAfterBreak="0">
    <w:nsid w:val="63690E0A"/>
    <w:multiLevelType w:val="hybridMultilevel"/>
    <w:tmpl w:val="A058C1CE"/>
    <w:lvl w:ilvl="0" w:tplc="71403E1C">
      <w:start w:val="1"/>
      <w:numFmt w:val="decimal"/>
      <w:lvlText w:val="%1."/>
      <w:lvlJc w:val="left"/>
      <w:pPr>
        <w:ind w:left="750" w:hanging="360"/>
      </w:pPr>
      <w:rPr>
        <w:rFonts w:hint="default"/>
        <w:sz w:val="28"/>
      </w:rPr>
    </w:lvl>
    <w:lvl w:ilvl="1" w:tplc="04190019" w:tentative="1">
      <w:start w:val="1"/>
      <w:numFmt w:val="lowerLetter"/>
      <w:lvlText w:val="%2."/>
      <w:lvlJc w:val="left"/>
      <w:pPr>
        <w:ind w:left="1470" w:hanging="360"/>
      </w:pPr>
    </w:lvl>
    <w:lvl w:ilvl="2" w:tplc="0419001B" w:tentative="1">
      <w:start w:val="1"/>
      <w:numFmt w:val="lowerRoman"/>
      <w:lvlText w:val="%3."/>
      <w:lvlJc w:val="right"/>
      <w:pPr>
        <w:ind w:left="2190" w:hanging="180"/>
      </w:pPr>
    </w:lvl>
    <w:lvl w:ilvl="3" w:tplc="0419000F" w:tentative="1">
      <w:start w:val="1"/>
      <w:numFmt w:val="decimal"/>
      <w:lvlText w:val="%4."/>
      <w:lvlJc w:val="left"/>
      <w:pPr>
        <w:ind w:left="2910" w:hanging="360"/>
      </w:pPr>
    </w:lvl>
    <w:lvl w:ilvl="4" w:tplc="04190019" w:tentative="1">
      <w:start w:val="1"/>
      <w:numFmt w:val="lowerLetter"/>
      <w:lvlText w:val="%5."/>
      <w:lvlJc w:val="left"/>
      <w:pPr>
        <w:ind w:left="3630" w:hanging="360"/>
      </w:pPr>
    </w:lvl>
    <w:lvl w:ilvl="5" w:tplc="0419001B" w:tentative="1">
      <w:start w:val="1"/>
      <w:numFmt w:val="lowerRoman"/>
      <w:lvlText w:val="%6."/>
      <w:lvlJc w:val="right"/>
      <w:pPr>
        <w:ind w:left="4350" w:hanging="180"/>
      </w:pPr>
    </w:lvl>
    <w:lvl w:ilvl="6" w:tplc="0419000F" w:tentative="1">
      <w:start w:val="1"/>
      <w:numFmt w:val="decimal"/>
      <w:lvlText w:val="%7."/>
      <w:lvlJc w:val="left"/>
      <w:pPr>
        <w:ind w:left="5070" w:hanging="360"/>
      </w:pPr>
    </w:lvl>
    <w:lvl w:ilvl="7" w:tplc="04190019" w:tentative="1">
      <w:start w:val="1"/>
      <w:numFmt w:val="lowerLetter"/>
      <w:lvlText w:val="%8."/>
      <w:lvlJc w:val="left"/>
      <w:pPr>
        <w:ind w:left="5790" w:hanging="360"/>
      </w:pPr>
    </w:lvl>
    <w:lvl w:ilvl="8" w:tplc="0419001B" w:tentative="1">
      <w:start w:val="1"/>
      <w:numFmt w:val="lowerRoman"/>
      <w:lvlText w:val="%9."/>
      <w:lvlJc w:val="right"/>
      <w:pPr>
        <w:ind w:left="6510" w:hanging="180"/>
      </w:pPr>
    </w:lvl>
  </w:abstractNum>
  <w:abstractNum w:abstractNumId="38" w15:restartNumberingAfterBreak="0">
    <w:nsid w:val="652E6434"/>
    <w:multiLevelType w:val="hybridMultilevel"/>
    <w:tmpl w:val="AE4AC892"/>
    <w:lvl w:ilvl="0" w:tplc="83A02F90">
      <w:start w:val="1"/>
      <w:numFmt w:val="bullet"/>
      <w:lvlText w:val=""/>
      <w:lvlJc w:val="left"/>
      <w:pPr>
        <w:ind w:left="720" w:hanging="360"/>
      </w:pPr>
      <w:rPr>
        <w:rFonts w:ascii="Symbol" w:hAnsi="Symbol" w:hint="default"/>
      </w:rPr>
    </w:lvl>
    <w:lvl w:ilvl="1" w:tplc="211EE592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D63C47EA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5734B6DE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FCE8FE1E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671E68FE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2EBEAAF8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64CAF346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84820342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9" w15:restartNumberingAfterBreak="0">
    <w:nsid w:val="65B10304"/>
    <w:multiLevelType w:val="hybridMultilevel"/>
    <w:tmpl w:val="286C104C"/>
    <w:lvl w:ilvl="0" w:tplc="932452AC">
      <w:start w:val="1"/>
      <w:numFmt w:val="decimal"/>
      <w:lvlText w:val="%1)"/>
      <w:lvlJc w:val="left"/>
      <w:pPr>
        <w:ind w:left="927" w:hanging="360"/>
      </w:pPr>
      <w:rPr>
        <w:rFonts w:hint="default"/>
      </w:rPr>
    </w:lvl>
    <w:lvl w:ilvl="1" w:tplc="00AAC328" w:tentative="1">
      <w:start w:val="1"/>
      <w:numFmt w:val="lowerLetter"/>
      <w:lvlText w:val="%2."/>
      <w:lvlJc w:val="left"/>
      <w:pPr>
        <w:ind w:left="1647" w:hanging="360"/>
      </w:pPr>
    </w:lvl>
    <w:lvl w:ilvl="2" w:tplc="6248ED1E" w:tentative="1">
      <w:start w:val="1"/>
      <w:numFmt w:val="lowerRoman"/>
      <w:lvlText w:val="%3."/>
      <w:lvlJc w:val="right"/>
      <w:pPr>
        <w:ind w:left="2367" w:hanging="180"/>
      </w:pPr>
    </w:lvl>
    <w:lvl w:ilvl="3" w:tplc="44386ED4" w:tentative="1">
      <w:start w:val="1"/>
      <w:numFmt w:val="decimal"/>
      <w:lvlText w:val="%4."/>
      <w:lvlJc w:val="left"/>
      <w:pPr>
        <w:ind w:left="3087" w:hanging="360"/>
      </w:pPr>
    </w:lvl>
    <w:lvl w:ilvl="4" w:tplc="20F47CB0" w:tentative="1">
      <w:start w:val="1"/>
      <w:numFmt w:val="lowerLetter"/>
      <w:lvlText w:val="%5."/>
      <w:lvlJc w:val="left"/>
      <w:pPr>
        <w:ind w:left="3807" w:hanging="360"/>
      </w:pPr>
    </w:lvl>
    <w:lvl w:ilvl="5" w:tplc="132E27EE" w:tentative="1">
      <w:start w:val="1"/>
      <w:numFmt w:val="lowerRoman"/>
      <w:lvlText w:val="%6."/>
      <w:lvlJc w:val="right"/>
      <w:pPr>
        <w:ind w:left="4527" w:hanging="180"/>
      </w:pPr>
    </w:lvl>
    <w:lvl w:ilvl="6" w:tplc="1FFC64B6" w:tentative="1">
      <w:start w:val="1"/>
      <w:numFmt w:val="decimal"/>
      <w:lvlText w:val="%7."/>
      <w:lvlJc w:val="left"/>
      <w:pPr>
        <w:ind w:left="5247" w:hanging="360"/>
      </w:pPr>
    </w:lvl>
    <w:lvl w:ilvl="7" w:tplc="2370092A" w:tentative="1">
      <w:start w:val="1"/>
      <w:numFmt w:val="lowerLetter"/>
      <w:lvlText w:val="%8."/>
      <w:lvlJc w:val="left"/>
      <w:pPr>
        <w:ind w:left="5967" w:hanging="360"/>
      </w:pPr>
    </w:lvl>
    <w:lvl w:ilvl="8" w:tplc="DE26EE3A" w:tentative="1">
      <w:start w:val="1"/>
      <w:numFmt w:val="lowerRoman"/>
      <w:lvlText w:val="%9."/>
      <w:lvlJc w:val="right"/>
      <w:pPr>
        <w:ind w:left="6687" w:hanging="180"/>
      </w:pPr>
    </w:lvl>
  </w:abstractNum>
  <w:abstractNum w:abstractNumId="40" w15:restartNumberingAfterBreak="0">
    <w:nsid w:val="6A16210C"/>
    <w:multiLevelType w:val="hybridMultilevel"/>
    <w:tmpl w:val="A9DE5BB6"/>
    <w:lvl w:ilvl="0" w:tplc="0F2A227C">
      <w:start w:val="1"/>
      <w:numFmt w:val="bullet"/>
      <w:pStyle w:val="17"/>
      <w:lvlText w:val=""/>
      <w:lvlJc w:val="left"/>
      <w:pPr>
        <w:tabs>
          <w:tab w:val="num" w:pos="0"/>
        </w:tabs>
        <w:ind w:left="0" w:firstLine="340"/>
      </w:pPr>
      <w:rPr>
        <w:rFonts w:ascii="Symbol" w:hAnsi="Symbol" w:hint="default"/>
      </w:rPr>
    </w:lvl>
    <w:lvl w:ilvl="1" w:tplc="6B8689EE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E3A02538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260C149A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B9744A4E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E89E7A94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25D0E1AA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B8B0C408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9CC511C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41" w15:restartNumberingAfterBreak="0">
    <w:nsid w:val="6B4E4DE1"/>
    <w:multiLevelType w:val="hybridMultilevel"/>
    <w:tmpl w:val="E1DEA03E"/>
    <w:lvl w:ilvl="0" w:tplc="1EC82CA8">
      <w:start w:val="1"/>
      <w:numFmt w:val="bullet"/>
      <w:pStyle w:val="ae"/>
      <w:lvlText w:val=""/>
      <w:lvlJc w:val="left"/>
      <w:pPr>
        <w:tabs>
          <w:tab w:val="num" w:pos="0"/>
        </w:tabs>
        <w:ind w:left="0" w:firstLine="0"/>
      </w:pPr>
      <w:rPr>
        <w:rFonts w:ascii="Symbol" w:hAnsi="Symbol" w:hint="default"/>
      </w:rPr>
    </w:lvl>
    <w:lvl w:ilvl="1" w:tplc="88C43F04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F9F00E7E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38324D26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365264E0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3EB4F302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271E3862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786072CA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47DE9B4A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42" w15:restartNumberingAfterBreak="0">
    <w:nsid w:val="6F530BFC"/>
    <w:multiLevelType w:val="hybridMultilevel"/>
    <w:tmpl w:val="22D24F44"/>
    <w:lvl w:ilvl="0" w:tplc="E2E2867E">
      <w:start w:val="1"/>
      <w:numFmt w:val="decimal"/>
      <w:lvlText w:val="%1)"/>
      <w:lvlJc w:val="left"/>
      <w:pPr>
        <w:ind w:left="1494" w:hanging="360"/>
      </w:pPr>
      <w:rPr>
        <w:rFonts w:hint="default"/>
      </w:rPr>
    </w:lvl>
    <w:lvl w:ilvl="1" w:tplc="04190019" w:tentative="1">
      <w:start w:val="1"/>
      <w:numFmt w:val="lowerLetter"/>
      <w:lvlText w:val="%2."/>
      <w:lvlJc w:val="left"/>
      <w:pPr>
        <w:ind w:left="2214" w:hanging="360"/>
      </w:pPr>
    </w:lvl>
    <w:lvl w:ilvl="2" w:tplc="0419001B" w:tentative="1">
      <w:start w:val="1"/>
      <w:numFmt w:val="lowerRoman"/>
      <w:lvlText w:val="%3."/>
      <w:lvlJc w:val="right"/>
      <w:pPr>
        <w:ind w:left="2934" w:hanging="180"/>
      </w:pPr>
    </w:lvl>
    <w:lvl w:ilvl="3" w:tplc="0419000F" w:tentative="1">
      <w:start w:val="1"/>
      <w:numFmt w:val="decimal"/>
      <w:lvlText w:val="%4."/>
      <w:lvlJc w:val="left"/>
      <w:pPr>
        <w:ind w:left="3654" w:hanging="360"/>
      </w:pPr>
    </w:lvl>
    <w:lvl w:ilvl="4" w:tplc="04190019" w:tentative="1">
      <w:start w:val="1"/>
      <w:numFmt w:val="lowerLetter"/>
      <w:lvlText w:val="%5."/>
      <w:lvlJc w:val="left"/>
      <w:pPr>
        <w:ind w:left="4374" w:hanging="360"/>
      </w:pPr>
    </w:lvl>
    <w:lvl w:ilvl="5" w:tplc="0419001B" w:tentative="1">
      <w:start w:val="1"/>
      <w:numFmt w:val="lowerRoman"/>
      <w:lvlText w:val="%6."/>
      <w:lvlJc w:val="right"/>
      <w:pPr>
        <w:ind w:left="5094" w:hanging="180"/>
      </w:pPr>
    </w:lvl>
    <w:lvl w:ilvl="6" w:tplc="0419000F" w:tentative="1">
      <w:start w:val="1"/>
      <w:numFmt w:val="decimal"/>
      <w:lvlText w:val="%7."/>
      <w:lvlJc w:val="left"/>
      <w:pPr>
        <w:ind w:left="5814" w:hanging="360"/>
      </w:pPr>
    </w:lvl>
    <w:lvl w:ilvl="7" w:tplc="04190019" w:tentative="1">
      <w:start w:val="1"/>
      <w:numFmt w:val="lowerLetter"/>
      <w:lvlText w:val="%8."/>
      <w:lvlJc w:val="left"/>
      <w:pPr>
        <w:ind w:left="6534" w:hanging="360"/>
      </w:pPr>
    </w:lvl>
    <w:lvl w:ilvl="8" w:tplc="0419001B" w:tentative="1">
      <w:start w:val="1"/>
      <w:numFmt w:val="lowerRoman"/>
      <w:lvlText w:val="%9."/>
      <w:lvlJc w:val="right"/>
      <w:pPr>
        <w:ind w:left="7254" w:hanging="180"/>
      </w:pPr>
    </w:lvl>
  </w:abstractNum>
  <w:abstractNum w:abstractNumId="43" w15:restartNumberingAfterBreak="0">
    <w:nsid w:val="74150C45"/>
    <w:multiLevelType w:val="hybridMultilevel"/>
    <w:tmpl w:val="286C104C"/>
    <w:lvl w:ilvl="0" w:tplc="FCFC1966">
      <w:start w:val="1"/>
      <w:numFmt w:val="decimal"/>
      <w:lvlText w:val="%1)"/>
      <w:lvlJc w:val="left"/>
      <w:pPr>
        <w:ind w:left="927" w:hanging="360"/>
      </w:pPr>
      <w:rPr>
        <w:rFonts w:hint="default"/>
      </w:rPr>
    </w:lvl>
    <w:lvl w:ilvl="1" w:tplc="A8100EB2" w:tentative="1">
      <w:start w:val="1"/>
      <w:numFmt w:val="lowerLetter"/>
      <w:lvlText w:val="%2."/>
      <w:lvlJc w:val="left"/>
      <w:pPr>
        <w:ind w:left="1647" w:hanging="360"/>
      </w:pPr>
    </w:lvl>
    <w:lvl w:ilvl="2" w:tplc="0254C942" w:tentative="1">
      <w:start w:val="1"/>
      <w:numFmt w:val="lowerRoman"/>
      <w:lvlText w:val="%3."/>
      <w:lvlJc w:val="right"/>
      <w:pPr>
        <w:ind w:left="2367" w:hanging="180"/>
      </w:pPr>
    </w:lvl>
    <w:lvl w:ilvl="3" w:tplc="6B703FFC" w:tentative="1">
      <w:start w:val="1"/>
      <w:numFmt w:val="decimal"/>
      <w:lvlText w:val="%4."/>
      <w:lvlJc w:val="left"/>
      <w:pPr>
        <w:ind w:left="3087" w:hanging="360"/>
      </w:pPr>
    </w:lvl>
    <w:lvl w:ilvl="4" w:tplc="1B96C58C" w:tentative="1">
      <w:start w:val="1"/>
      <w:numFmt w:val="lowerLetter"/>
      <w:lvlText w:val="%5."/>
      <w:lvlJc w:val="left"/>
      <w:pPr>
        <w:ind w:left="3807" w:hanging="360"/>
      </w:pPr>
    </w:lvl>
    <w:lvl w:ilvl="5" w:tplc="FF04CCDE" w:tentative="1">
      <w:start w:val="1"/>
      <w:numFmt w:val="lowerRoman"/>
      <w:lvlText w:val="%6."/>
      <w:lvlJc w:val="right"/>
      <w:pPr>
        <w:ind w:left="4527" w:hanging="180"/>
      </w:pPr>
    </w:lvl>
    <w:lvl w:ilvl="6" w:tplc="E7821284" w:tentative="1">
      <w:start w:val="1"/>
      <w:numFmt w:val="decimal"/>
      <w:lvlText w:val="%7."/>
      <w:lvlJc w:val="left"/>
      <w:pPr>
        <w:ind w:left="5247" w:hanging="360"/>
      </w:pPr>
    </w:lvl>
    <w:lvl w:ilvl="7" w:tplc="8F0073DA" w:tentative="1">
      <w:start w:val="1"/>
      <w:numFmt w:val="lowerLetter"/>
      <w:lvlText w:val="%8."/>
      <w:lvlJc w:val="left"/>
      <w:pPr>
        <w:ind w:left="5967" w:hanging="360"/>
      </w:pPr>
    </w:lvl>
    <w:lvl w:ilvl="8" w:tplc="F6A6F324" w:tentative="1">
      <w:start w:val="1"/>
      <w:numFmt w:val="lowerRoman"/>
      <w:lvlText w:val="%9."/>
      <w:lvlJc w:val="right"/>
      <w:pPr>
        <w:ind w:left="6687" w:hanging="180"/>
      </w:pPr>
    </w:lvl>
  </w:abstractNum>
  <w:abstractNum w:abstractNumId="44" w15:restartNumberingAfterBreak="0">
    <w:nsid w:val="74DF6EDA"/>
    <w:multiLevelType w:val="hybridMultilevel"/>
    <w:tmpl w:val="CEFAE3F2"/>
    <w:lvl w:ilvl="0" w:tplc="E91A4822">
      <w:start w:val="1"/>
      <w:numFmt w:val="russianLower"/>
      <w:lvlText w:val="%1)"/>
      <w:lvlJc w:val="left"/>
      <w:pPr>
        <w:ind w:left="720" w:hanging="360"/>
      </w:pPr>
      <w:rPr>
        <w:rFonts w:hint="default"/>
      </w:rPr>
    </w:lvl>
    <w:lvl w:ilvl="1" w:tplc="9F88BD7E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24C5FA2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6846A398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7102B892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4D4CAA0A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E28EE562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69A2F63E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66ECDDEC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5" w15:restartNumberingAfterBreak="0">
    <w:nsid w:val="76DF2C49"/>
    <w:multiLevelType w:val="hybridMultilevel"/>
    <w:tmpl w:val="CEF2A2F0"/>
    <w:lvl w:ilvl="0" w:tplc="DDE4F30C">
      <w:start w:val="1"/>
      <w:numFmt w:val="bullet"/>
      <w:pStyle w:val="af"/>
      <w:lvlText w:val=""/>
      <w:lvlJc w:val="left"/>
      <w:pPr>
        <w:tabs>
          <w:tab w:val="num" w:pos="0"/>
        </w:tabs>
        <w:ind w:left="0" w:firstLine="0"/>
      </w:pPr>
      <w:rPr>
        <w:rFonts w:ascii="Symbol" w:hAnsi="Symbol" w:hint="default"/>
      </w:rPr>
    </w:lvl>
    <w:lvl w:ilvl="1" w:tplc="DBC81C3A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2BDABF66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1D8ABCD8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42E25204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CC5C64D4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A0EA97B8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B621FA0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B526F950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46" w15:restartNumberingAfterBreak="0">
    <w:nsid w:val="7A0141B1"/>
    <w:multiLevelType w:val="hybridMultilevel"/>
    <w:tmpl w:val="B8DE8DA8"/>
    <w:lvl w:ilvl="0" w:tplc="44447572">
      <w:start w:val="1"/>
      <w:numFmt w:val="bullet"/>
      <w:lvlText w:val=""/>
      <w:lvlJc w:val="left"/>
      <w:pPr>
        <w:ind w:left="720" w:hanging="360"/>
      </w:pPr>
      <w:rPr>
        <w:rFonts w:ascii="Symbol" w:hAnsi="Symbol" w:hint="default"/>
      </w:rPr>
    </w:lvl>
    <w:lvl w:ilvl="1" w:tplc="30CA2D6A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C65C4FDC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514F05A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4A18CDDE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51ACA312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94EE0C30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0121A74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258020E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num w:numId="1">
    <w:abstractNumId w:val="26"/>
  </w:num>
  <w:num w:numId="2">
    <w:abstractNumId w:val="9"/>
  </w:num>
  <w:num w:numId="3">
    <w:abstractNumId w:val="14"/>
  </w:num>
  <w:num w:numId="4">
    <w:abstractNumId w:val="0"/>
  </w:num>
  <w:num w:numId="5">
    <w:abstractNumId w:val="35"/>
  </w:num>
  <w:num w:numId="6">
    <w:abstractNumId w:val="17"/>
  </w:num>
  <w:num w:numId="7">
    <w:abstractNumId w:val="45"/>
  </w:num>
  <w:num w:numId="8">
    <w:abstractNumId w:val="3"/>
  </w:num>
  <w:num w:numId="9">
    <w:abstractNumId w:val="33"/>
  </w:num>
  <w:num w:numId="10">
    <w:abstractNumId w:val="12"/>
  </w:num>
  <w:num w:numId="11">
    <w:abstractNumId w:val="41"/>
  </w:num>
  <w:num w:numId="12">
    <w:abstractNumId w:val="1"/>
  </w:num>
  <w:num w:numId="13">
    <w:abstractNumId w:val="40"/>
  </w:num>
  <w:num w:numId="14">
    <w:abstractNumId w:val="36"/>
  </w:num>
  <w:num w:numId="15">
    <w:abstractNumId w:val="18"/>
  </w:num>
  <w:num w:numId="16">
    <w:abstractNumId w:val="31"/>
  </w:num>
  <w:num w:numId="17">
    <w:abstractNumId w:val="2"/>
  </w:num>
  <w:num w:numId="18">
    <w:abstractNumId w:val="20"/>
  </w:num>
  <w:num w:numId="19">
    <w:abstractNumId w:val="13"/>
  </w:num>
  <w:num w:numId="20">
    <w:abstractNumId w:val="23"/>
  </w:num>
  <w:num w:numId="21">
    <w:abstractNumId w:val="21"/>
  </w:num>
  <w:num w:numId="22">
    <w:abstractNumId w:val="10"/>
  </w:num>
  <w:num w:numId="23">
    <w:abstractNumId w:val="15"/>
  </w:num>
  <w:num w:numId="24">
    <w:abstractNumId w:val="7"/>
  </w:num>
  <w:num w:numId="25">
    <w:abstractNumId w:val="30"/>
  </w:num>
  <w:num w:numId="26">
    <w:abstractNumId w:val="24"/>
  </w:num>
  <w:num w:numId="27">
    <w:abstractNumId w:val="11"/>
  </w:num>
  <w:num w:numId="28">
    <w:abstractNumId w:val="44"/>
  </w:num>
  <w:num w:numId="29">
    <w:abstractNumId w:val="43"/>
  </w:num>
  <w:num w:numId="30">
    <w:abstractNumId w:val="27"/>
  </w:num>
  <w:num w:numId="31">
    <w:abstractNumId w:val="0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32">
    <w:abstractNumId w:val="38"/>
  </w:num>
  <w:num w:numId="33">
    <w:abstractNumId w:val="29"/>
  </w:num>
  <w:num w:numId="34">
    <w:abstractNumId w:val="39"/>
  </w:num>
  <w:num w:numId="35">
    <w:abstractNumId w:val="32"/>
  </w:num>
  <w:num w:numId="36">
    <w:abstractNumId w:val="19"/>
  </w:num>
  <w:num w:numId="37">
    <w:abstractNumId w:val="34"/>
  </w:num>
  <w:num w:numId="38">
    <w:abstractNumId w:val="17"/>
  </w:num>
  <w:num w:numId="39">
    <w:abstractNumId w:val="17"/>
  </w:num>
  <w:num w:numId="40">
    <w:abstractNumId w:val="17"/>
  </w:num>
  <w:num w:numId="41">
    <w:abstractNumId w:val="17"/>
  </w:num>
  <w:num w:numId="42">
    <w:abstractNumId w:val="17"/>
  </w:num>
  <w:num w:numId="43">
    <w:abstractNumId w:val="28"/>
  </w:num>
  <w:num w:numId="44">
    <w:abstractNumId w:val="25"/>
  </w:num>
  <w:num w:numId="45">
    <w:abstractNumId w:val="4"/>
  </w:num>
  <w:num w:numId="46">
    <w:abstractNumId w:val="22"/>
  </w:num>
  <w:num w:numId="47">
    <w:abstractNumId w:val="46"/>
  </w:num>
  <w:num w:numId="48">
    <w:abstractNumId w:val="6"/>
  </w:num>
  <w:num w:numId="49">
    <w:abstractNumId w:val="37"/>
  </w:num>
  <w:num w:numId="50">
    <w:abstractNumId w:val="2"/>
  </w:num>
  <w:num w:numId="51">
    <w:abstractNumId w:val="2"/>
  </w:num>
  <w:num w:numId="52">
    <w:abstractNumId w:val="2"/>
  </w:num>
  <w:num w:numId="53">
    <w:abstractNumId w:val="2"/>
  </w:num>
  <w:num w:numId="54">
    <w:abstractNumId w:val="2"/>
  </w:num>
  <w:num w:numId="55">
    <w:abstractNumId w:val="2"/>
  </w:num>
  <w:num w:numId="56">
    <w:abstractNumId w:val="2"/>
  </w:num>
  <w:num w:numId="57">
    <w:abstractNumId w:val="2"/>
  </w:num>
  <w:num w:numId="58">
    <w:abstractNumId w:val="2"/>
  </w:num>
  <w:num w:numId="59">
    <w:abstractNumId w:val="2"/>
  </w:num>
  <w:num w:numId="60">
    <w:abstractNumId w:val="2"/>
  </w:num>
  <w:num w:numId="61">
    <w:abstractNumId w:val="2"/>
  </w:num>
  <w:num w:numId="62">
    <w:abstractNumId w:val="2"/>
  </w:num>
  <w:num w:numId="63">
    <w:abstractNumId w:val="2"/>
  </w:num>
  <w:num w:numId="64">
    <w:abstractNumId w:val="2"/>
  </w:num>
  <w:num w:numId="65">
    <w:abstractNumId w:val="2"/>
  </w:num>
  <w:num w:numId="66">
    <w:abstractNumId w:val="2"/>
  </w:num>
  <w:num w:numId="67">
    <w:abstractNumId w:val="2"/>
  </w:num>
  <w:num w:numId="68">
    <w:abstractNumId w:val="2"/>
  </w:num>
  <w:num w:numId="69">
    <w:abstractNumId w:val="2"/>
  </w:num>
  <w:num w:numId="70">
    <w:abstractNumId w:val="2"/>
  </w:num>
  <w:num w:numId="71">
    <w:abstractNumId w:val="17"/>
  </w:num>
  <w:num w:numId="72">
    <w:abstractNumId w:val="17"/>
  </w:num>
  <w:num w:numId="73">
    <w:abstractNumId w:val="17"/>
  </w:num>
  <w:num w:numId="74">
    <w:abstractNumId w:val="17"/>
  </w:num>
  <w:num w:numId="75">
    <w:abstractNumId w:val="17"/>
  </w:num>
  <w:num w:numId="76">
    <w:abstractNumId w:val="17"/>
  </w:num>
  <w:num w:numId="77">
    <w:abstractNumId w:val="17"/>
  </w:num>
  <w:num w:numId="78">
    <w:abstractNumId w:val="17"/>
  </w:num>
  <w:num w:numId="79">
    <w:abstractNumId w:val="17"/>
  </w:num>
  <w:num w:numId="80">
    <w:abstractNumId w:val="17"/>
  </w:num>
  <w:num w:numId="81">
    <w:abstractNumId w:val="17"/>
  </w:num>
  <w:num w:numId="82">
    <w:abstractNumId w:val="17"/>
  </w:num>
  <w:num w:numId="83">
    <w:abstractNumId w:val="17"/>
  </w:num>
  <w:num w:numId="84">
    <w:abstractNumId w:val="17"/>
  </w:num>
  <w:num w:numId="85">
    <w:abstractNumId w:val="17"/>
  </w:num>
  <w:num w:numId="86">
    <w:abstractNumId w:val="17"/>
  </w:num>
  <w:num w:numId="87">
    <w:abstractNumId w:val="17"/>
  </w:num>
  <w:num w:numId="88">
    <w:abstractNumId w:val="17"/>
  </w:num>
  <w:num w:numId="89">
    <w:abstractNumId w:val="17"/>
  </w:num>
  <w:num w:numId="90">
    <w:abstractNumId w:val="17"/>
  </w:num>
  <w:num w:numId="91">
    <w:abstractNumId w:val="2"/>
  </w:num>
  <w:num w:numId="92">
    <w:abstractNumId w:val="2"/>
  </w:num>
  <w:num w:numId="93">
    <w:abstractNumId w:val="2"/>
  </w:num>
  <w:num w:numId="94">
    <w:abstractNumId w:val="20"/>
  </w:num>
  <w:num w:numId="95">
    <w:abstractNumId w:val="20"/>
  </w:num>
  <w:num w:numId="96">
    <w:abstractNumId w:val="20"/>
  </w:num>
  <w:num w:numId="97">
    <w:abstractNumId w:val="20"/>
  </w:num>
  <w:num w:numId="98">
    <w:abstractNumId w:val="20"/>
  </w:num>
  <w:num w:numId="99">
    <w:abstractNumId w:val="20"/>
  </w:num>
  <w:num w:numId="100">
    <w:abstractNumId w:val="20"/>
  </w:num>
  <w:num w:numId="101">
    <w:abstractNumId w:val="20"/>
  </w:num>
  <w:num w:numId="102">
    <w:abstractNumId w:val="20"/>
  </w:num>
  <w:num w:numId="103">
    <w:abstractNumId w:val="20"/>
  </w:num>
  <w:num w:numId="104">
    <w:abstractNumId w:val="20"/>
  </w:num>
  <w:num w:numId="105">
    <w:abstractNumId w:val="20"/>
  </w:num>
  <w:num w:numId="106">
    <w:abstractNumId w:val="20"/>
  </w:num>
  <w:num w:numId="107">
    <w:abstractNumId w:val="20"/>
  </w:num>
  <w:num w:numId="108">
    <w:abstractNumId w:val="20"/>
  </w:num>
  <w:num w:numId="109">
    <w:abstractNumId w:val="20"/>
  </w:num>
  <w:num w:numId="110">
    <w:abstractNumId w:val="20"/>
  </w:num>
  <w:num w:numId="111">
    <w:abstractNumId w:val="20"/>
  </w:num>
  <w:num w:numId="112">
    <w:abstractNumId w:val="20"/>
  </w:num>
  <w:num w:numId="113">
    <w:abstractNumId w:val="20"/>
  </w:num>
  <w:num w:numId="114">
    <w:abstractNumId w:val="20"/>
  </w:num>
  <w:num w:numId="115">
    <w:abstractNumId w:val="20"/>
  </w:num>
  <w:num w:numId="116">
    <w:abstractNumId w:val="20"/>
  </w:num>
  <w:num w:numId="117">
    <w:abstractNumId w:val="20"/>
  </w:num>
  <w:num w:numId="118">
    <w:abstractNumId w:val="20"/>
  </w:num>
  <w:num w:numId="119">
    <w:abstractNumId w:val="20"/>
  </w:num>
  <w:num w:numId="120">
    <w:abstractNumId w:val="20"/>
  </w:num>
  <w:num w:numId="121">
    <w:abstractNumId w:val="20"/>
  </w:num>
  <w:num w:numId="122">
    <w:abstractNumId w:val="20"/>
  </w:num>
  <w:num w:numId="123">
    <w:abstractNumId w:val="20"/>
  </w:num>
  <w:num w:numId="124">
    <w:abstractNumId w:val="10"/>
  </w:num>
  <w:num w:numId="125">
    <w:abstractNumId w:val="10"/>
  </w:num>
  <w:num w:numId="126">
    <w:abstractNumId w:val="10"/>
  </w:num>
  <w:num w:numId="127">
    <w:abstractNumId w:val="10"/>
  </w:num>
  <w:num w:numId="128">
    <w:abstractNumId w:val="10"/>
  </w:num>
  <w:num w:numId="129">
    <w:abstractNumId w:val="10"/>
  </w:num>
  <w:num w:numId="130">
    <w:abstractNumId w:val="10"/>
  </w:num>
  <w:num w:numId="131">
    <w:abstractNumId w:val="10"/>
  </w:num>
  <w:num w:numId="132">
    <w:abstractNumId w:val="10"/>
  </w:num>
  <w:num w:numId="133">
    <w:abstractNumId w:val="10"/>
  </w:num>
  <w:num w:numId="134">
    <w:abstractNumId w:val="10"/>
  </w:num>
  <w:num w:numId="135">
    <w:abstractNumId w:val="10"/>
  </w:num>
  <w:num w:numId="136">
    <w:abstractNumId w:val="10"/>
  </w:num>
  <w:num w:numId="137">
    <w:abstractNumId w:val="10"/>
  </w:num>
  <w:num w:numId="138">
    <w:abstractNumId w:val="10"/>
  </w:num>
  <w:num w:numId="139">
    <w:abstractNumId w:val="10"/>
  </w:num>
  <w:num w:numId="140">
    <w:abstractNumId w:val="10"/>
  </w:num>
  <w:num w:numId="141">
    <w:abstractNumId w:val="10"/>
  </w:num>
  <w:num w:numId="142">
    <w:abstractNumId w:val="10"/>
  </w:num>
  <w:num w:numId="143">
    <w:abstractNumId w:val="10"/>
  </w:num>
  <w:num w:numId="144">
    <w:abstractNumId w:val="10"/>
  </w:num>
  <w:num w:numId="145">
    <w:abstractNumId w:val="10"/>
  </w:num>
  <w:num w:numId="146">
    <w:abstractNumId w:val="10"/>
  </w:num>
  <w:num w:numId="147">
    <w:abstractNumId w:val="10"/>
  </w:num>
  <w:num w:numId="148">
    <w:abstractNumId w:val="10"/>
  </w:num>
  <w:num w:numId="149">
    <w:abstractNumId w:val="10"/>
  </w:num>
  <w:num w:numId="150">
    <w:abstractNumId w:val="10"/>
  </w:num>
  <w:num w:numId="151">
    <w:abstractNumId w:val="10"/>
  </w:num>
  <w:num w:numId="152">
    <w:abstractNumId w:val="10"/>
  </w:num>
  <w:num w:numId="153">
    <w:abstractNumId w:val="10"/>
  </w:num>
  <w:num w:numId="154">
    <w:abstractNumId w:val="10"/>
  </w:num>
  <w:num w:numId="155">
    <w:abstractNumId w:val="10"/>
  </w:num>
  <w:num w:numId="156">
    <w:abstractNumId w:val="10"/>
  </w:num>
  <w:num w:numId="157">
    <w:abstractNumId w:val="10"/>
  </w:num>
  <w:num w:numId="158">
    <w:abstractNumId w:val="10"/>
  </w:num>
  <w:num w:numId="159">
    <w:abstractNumId w:val="10"/>
  </w:num>
  <w:num w:numId="160">
    <w:abstractNumId w:val="10"/>
  </w:num>
  <w:num w:numId="161">
    <w:abstractNumId w:val="10"/>
  </w:num>
  <w:num w:numId="162">
    <w:abstractNumId w:val="10"/>
  </w:num>
  <w:num w:numId="163">
    <w:abstractNumId w:val="10"/>
  </w:num>
  <w:num w:numId="164">
    <w:abstractNumId w:val="10"/>
  </w:num>
  <w:num w:numId="165">
    <w:abstractNumId w:val="10"/>
  </w:num>
  <w:num w:numId="166">
    <w:abstractNumId w:val="10"/>
  </w:num>
  <w:num w:numId="167">
    <w:abstractNumId w:val="10"/>
  </w:num>
  <w:num w:numId="168">
    <w:abstractNumId w:val="10"/>
  </w:num>
  <w:num w:numId="169">
    <w:abstractNumId w:val="10"/>
  </w:num>
  <w:num w:numId="170">
    <w:abstractNumId w:val="10"/>
  </w:num>
  <w:num w:numId="171">
    <w:abstractNumId w:val="10"/>
  </w:num>
  <w:num w:numId="172">
    <w:abstractNumId w:val="10"/>
  </w:num>
  <w:num w:numId="173">
    <w:abstractNumId w:val="10"/>
  </w:num>
  <w:num w:numId="174">
    <w:abstractNumId w:val="10"/>
  </w:num>
  <w:num w:numId="175">
    <w:abstractNumId w:val="10"/>
  </w:num>
  <w:num w:numId="176">
    <w:abstractNumId w:val="10"/>
  </w:num>
  <w:num w:numId="177">
    <w:abstractNumId w:val="10"/>
  </w:num>
  <w:num w:numId="178">
    <w:abstractNumId w:val="10"/>
  </w:num>
  <w:num w:numId="179">
    <w:abstractNumId w:val="10"/>
  </w:num>
  <w:num w:numId="180">
    <w:abstractNumId w:val="10"/>
  </w:num>
  <w:num w:numId="181">
    <w:abstractNumId w:val="10"/>
  </w:num>
  <w:num w:numId="182">
    <w:abstractNumId w:val="10"/>
  </w:num>
  <w:num w:numId="183">
    <w:abstractNumId w:val="10"/>
  </w:num>
  <w:num w:numId="184">
    <w:abstractNumId w:val="10"/>
  </w:num>
  <w:num w:numId="185">
    <w:abstractNumId w:val="10"/>
  </w:num>
  <w:num w:numId="186">
    <w:abstractNumId w:val="10"/>
  </w:num>
  <w:num w:numId="187">
    <w:abstractNumId w:val="10"/>
  </w:num>
  <w:num w:numId="188">
    <w:abstractNumId w:val="10"/>
  </w:num>
  <w:num w:numId="189">
    <w:abstractNumId w:val="10"/>
  </w:num>
  <w:num w:numId="190">
    <w:abstractNumId w:val="10"/>
  </w:num>
  <w:num w:numId="191">
    <w:abstractNumId w:val="10"/>
  </w:num>
  <w:num w:numId="192">
    <w:abstractNumId w:val="10"/>
  </w:num>
  <w:num w:numId="193">
    <w:abstractNumId w:val="10"/>
  </w:num>
  <w:num w:numId="194">
    <w:abstractNumId w:val="10"/>
  </w:num>
  <w:num w:numId="195">
    <w:abstractNumId w:val="10"/>
  </w:num>
  <w:num w:numId="196">
    <w:abstractNumId w:val="10"/>
  </w:num>
  <w:num w:numId="197">
    <w:abstractNumId w:val="10"/>
  </w:num>
  <w:num w:numId="198">
    <w:abstractNumId w:val="10"/>
  </w:num>
  <w:num w:numId="199">
    <w:abstractNumId w:val="10"/>
  </w:num>
  <w:num w:numId="200">
    <w:abstractNumId w:val="10"/>
  </w:num>
  <w:num w:numId="201">
    <w:abstractNumId w:val="10"/>
  </w:num>
  <w:num w:numId="202">
    <w:abstractNumId w:val="10"/>
  </w:num>
  <w:num w:numId="203">
    <w:abstractNumId w:val="10"/>
  </w:num>
  <w:num w:numId="204">
    <w:abstractNumId w:val="10"/>
  </w:num>
  <w:num w:numId="205">
    <w:abstractNumId w:val="10"/>
  </w:num>
  <w:num w:numId="206">
    <w:abstractNumId w:val="10"/>
  </w:num>
  <w:num w:numId="207">
    <w:abstractNumId w:val="10"/>
  </w:num>
  <w:num w:numId="208">
    <w:abstractNumId w:val="10"/>
  </w:num>
  <w:num w:numId="209">
    <w:abstractNumId w:val="10"/>
  </w:num>
  <w:num w:numId="210">
    <w:abstractNumId w:val="10"/>
  </w:num>
  <w:num w:numId="211">
    <w:abstractNumId w:val="10"/>
  </w:num>
  <w:num w:numId="212">
    <w:abstractNumId w:val="10"/>
  </w:num>
  <w:num w:numId="213">
    <w:abstractNumId w:val="10"/>
  </w:num>
  <w:num w:numId="214">
    <w:abstractNumId w:val="10"/>
  </w:num>
  <w:num w:numId="215">
    <w:abstractNumId w:val="10"/>
  </w:num>
  <w:num w:numId="216">
    <w:abstractNumId w:val="10"/>
  </w:num>
  <w:num w:numId="217">
    <w:abstractNumId w:val="10"/>
  </w:num>
  <w:num w:numId="218">
    <w:abstractNumId w:val="10"/>
  </w:num>
  <w:num w:numId="219">
    <w:abstractNumId w:val="10"/>
  </w:num>
  <w:num w:numId="220">
    <w:abstractNumId w:val="10"/>
  </w:num>
  <w:num w:numId="221">
    <w:abstractNumId w:val="10"/>
  </w:num>
  <w:num w:numId="222">
    <w:abstractNumId w:val="10"/>
  </w:num>
  <w:num w:numId="223">
    <w:abstractNumId w:val="10"/>
  </w:num>
  <w:num w:numId="224">
    <w:abstractNumId w:val="10"/>
  </w:num>
  <w:num w:numId="225">
    <w:abstractNumId w:val="10"/>
  </w:num>
  <w:num w:numId="226">
    <w:abstractNumId w:val="10"/>
  </w:num>
  <w:num w:numId="227">
    <w:abstractNumId w:val="10"/>
  </w:num>
  <w:num w:numId="228">
    <w:abstractNumId w:val="10"/>
  </w:num>
  <w:num w:numId="229">
    <w:abstractNumId w:val="10"/>
  </w:num>
  <w:num w:numId="230">
    <w:abstractNumId w:val="10"/>
  </w:num>
  <w:num w:numId="231">
    <w:abstractNumId w:val="10"/>
  </w:num>
  <w:num w:numId="232">
    <w:abstractNumId w:val="10"/>
  </w:num>
  <w:num w:numId="233">
    <w:abstractNumId w:val="10"/>
  </w:num>
  <w:num w:numId="234">
    <w:abstractNumId w:val="10"/>
  </w:num>
  <w:num w:numId="235">
    <w:abstractNumId w:val="10"/>
  </w:num>
  <w:num w:numId="236">
    <w:abstractNumId w:val="10"/>
  </w:num>
  <w:num w:numId="237">
    <w:abstractNumId w:val="10"/>
  </w:num>
  <w:num w:numId="238">
    <w:abstractNumId w:val="10"/>
  </w:num>
  <w:num w:numId="239">
    <w:abstractNumId w:val="10"/>
  </w:num>
  <w:num w:numId="240">
    <w:abstractNumId w:val="10"/>
  </w:num>
  <w:num w:numId="241">
    <w:abstractNumId w:val="10"/>
  </w:num>
  <w:num w:numId="242">
    <w:abstractNumId w:val="10"/>
  </w:num>
  <w:num w:numId="243">
    <w:abstractNumId w:val="10"/>
  </w:num>
  <w:num w:numId="244">
    <w:abstractNumId w:val="10"/>
  </w:num>
  <w:num w:numId="245">
    <w:abstractNumId w:val="10"/>
  </w:num>
  <w:num w:numId="246">
    <w:abstractNumId w:val="10"/>
  </w:num>
  <w:num w:numId="247">
    <w:abstractNumId w:val="10"/>
  </w:num>
  <w:num w:numId="248">
    <w:abstractNumId w:val="5"/>
  </w:num>
  <w:num w:numId="249">
    <w:abstractNumId w:val="16"/>
  </w:num>
  <w:num w:numId="250">
    <w:abstractNumId w:val="2"/>
  </w:num>
  <w:num w:numId="251">
    <w:abstractNumId w:val="8"/>
  </w:num>
  <w:num w:numId="252">
    <w:abstractNumId w:val="42"/>
  </w:num>
  <w:numIdMacAtCleanup w:val="247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sl="http://schemas.openxmlformats.org/schemaLibrary/2006/main" mc:Ignorable="w14 w15 w16se">
  <w:zoom w:percent="100"/>
  <w:defaultTabStop w:val="708"/>
  <w:drawingGridHorizontalSpacing w:val="181"/>
  <w:drawingGridVerticalSpacing w:val="181"/>
  <w:displayHorizontalDrawingGridEvery w:val="0"/>
  <w:displayVerticalDrawingGridEvery w:val="0"/>
  <w:doNotUseMarginsForDrawingGridOrigin/>
  <w:drawingGridVerticalOrigin w:val="1985"/>
  <w:characterSpacingControl w:val="doNotCompress"/>
  <w:hdrShapeDefaults>
    <o:shapedefaults v:ext="edit" spidmax="2049"/>
  </w:hdrShapeDefaults>
  <w:footnotePr>
    <w:footnote w:id="-1"/>
    <w:footnote w:id="0"/>
  </w:footnotePr>
  <w:endnotePr>
    <w:endnote w:id="-1"/>
    <w:endnote w:id="0"/>
  </w:endnotePr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</w:compat>
  <w:rsids>
    <w:rsidRoot w:val="00407931"/>
    <w:rsid w:val="000001AB"/>
    <w:rsid w:val="0000036C"/>
    <w:rsid w:val="00000E66"/>
    <w:rsid w:val="00006E75"/>
    <w:rsid w:val="000104DE"/>
    <w:rsid w:val="00012318"/>
    <w:rsid w:val="000135A2"/>
    <w:rsid w:val="00014B23"/>
    <w:rsid w:val="00015CD8"/>
    <w:rsid w:val="0002099B"/>
    <w:rsid w:val="00024670"/>
    <w:rsid w:val="00024C5C"/>
    <w:rsid w:val="00025CE5"/>
    <w:rsid w:val="000305EC"/>
    <w:rsid w:val="00032A9A"/>
    <w:rsid w:val="00034F92"/>
    <w:rsid w:val="000407ED"/>
    <w:rsid w:val="00040D71"/>
    <w:rsid w:val="000446D7"/>
    <w:rsid w:val="00044807"/>
    <w:rsid w:val="0004652F"/>
    <w:rsid w:val="0005235E"/>
    <w:rsid w:val="00055441"/>
    <w:rsid w:val="0006328F"/>
    <w:rsid w:val="00063E67"/>
    <w:rsid w:val="00065BE4"/>
    <w:rsid w:val="00065BEF"/>
    <w:rsid w:val="000767D8"/>
    <w:rsid w:val="0008011E"/>
    <w:rsid w:val="00080328"/>
    <w:rsid w:val="00080A17"/>
    <w:rsid w:val="00081AEE"/>
    <w:rsid w:val="000821A1"/>
    <w:rsid w:val="00085E33"/>
    <w:rsid w:val="00090CBD"/>
    <w:rsid w:val="00091B6E"/>
    <w:rsid w:val="00093C7A"/>
    <w:rsid w:val="00095EA2"/>
    <w:rsid w:val="000A2D50"/>
    <w:rsid w:val="000A601C"/>
    <w:rsid w:val="000A60E3"/>
    <w:rsid w:val="000A76DE"/>
    <w:rsid w:val="000A7AE4"/>
    <w:rsid w:val="000B42EC"/>
    <w:rsid w:val="000B616F"/>
    <w:rsid w:val="000C17C9"/>
    <w:rsid w:val="000C32FB"/>
    <w:rsid w:val="000C3598"/>
    <w:rsid w:val="000D340A"/>
    <w:rsid w:val="000D6306"/>
    <w:rsid w:val="000D6F66"/>
    <w:rsid w:val="000D7295"/>
    <w:rsid w:val="000D7EB0"/>
    <w:rsid w:val="000E0272"/>
    <w:rsid w:val="000E3E1C"/>
    <w:rsid w:val="000E68FF"/>
    <w:rsid w:val="000E6F6D"/>
    <w:rsid w:val="000F0727"/>
    <w:rsid w:val="000F2833"/>
    <w:rsid w:val="00100A32"/>
    <w:rsid w:val="00101553"/>
    <w:rsid w:val="00101CEB"/>
    <w:rsid w:val="001045A8"/>
    <w:rsid w:val="0010662C"/>
    <w:rsid w:val="001105C4"/>
    <w:rsid w:val="001109EB"/>
    <w:rsid w:val="00112E65"/>
    <w:rsid w:val="0011582D"/>
    <w:rsid w:val="00115950"/>
    <w:rsid w:val="00115C6A"/>
    <w:rsid w:val="00116AC3"/>
    <w:rsid w:val="0012021C"/>
    <w:rsid w:val="00121105"/>
    <w:rsid w:val="00121450"/>
    <w:rsid w:val="0012398A"/>
    <w:rsid w:val="00124DAA"/>
    <w:rsid w:val="0012676C"/>
    <w:rsid w:val="0013130C"/>
    <w:rsid w:val="00132BAE"/>
    <w:rsid w:val="001341AF"/>
    <w:rsid w:val="00140F66"/>
    <w:rsid w:val="0014121C"/>
    <w:rsid w:val="00142E4A"/>
    <w:rsid w:val="00143084"/>
    <w:rsid w:val="00150D74"/>
    <w:rsid w:val="00151427"/>
    <w:rsid w:val="00155C76"/>
    <w:rsid w:val="00162DB0"/>
    <w:rsid w:val="00163DEE"/>
    <w:rsid w:val="00171F13"/>
    <w:rsid w:val="00177D5A"/>
    <w:rsid w:val="001823FB"/>
    <w:rsid w:val="00182A64"/>
    <w:rsid w:val="0018723F"/>
    <w:rsid w:val="0019053D"/>
    <w:rsid w:val="00195345"/>
    <w:rsid w:val="00195A64"/>
    <w:rsid w:val="00195C41"/>
    <w:rsid w:val="001A0179"/>
    <w:rsid w:val="001A040E"/>
    <w:rsid w:val="001A1E31"/>
    <w:rsid w:val="001A24F9"/>
    <w:rsid w:val="001A3630"/>
    <w:rsid w:val="001A7C28"/>
    <w:rsid w:val="001B043A"/>
    <w:rsid w:val="001C06FD"/>
    <w:rsid w:val="001C0B5B"/>
    <w:rsid w:val="001C33A8"/>
    <w:rsid w:val="001D26C9"/>
    <w:rsid w:val="001D6185"/>
    <w:rsid w:val="001D733F"/>
    <w:rsid w:val="001E02F0"/>
    <w:rsid w:val="001E22A7"/>
    <w:rsid w:val="001E3103"/>
    <w:rsid w:val="001E331E"/>
    <w:rsid w:val="001F0856"/>
    <w:rsid w:val="001F4F99"/>
    <w:rsid w:val="001F5F54"/>
    <w:rsid w:val="001F6052"/>
    <w:rsid w:val="001F701B"/>
    <w:rsid w:val="00200C85"/>
    <w:rsid w:val="00207B7E"/>
    <w:rsid w:val="00210798"/>
    <w:rsid w:val="00211498"/>
    <w:rsid w:val="002169DC"/>
    <w:rsid w:val="002171D9"/>
    <w:rsid w:val="00221499"/>
    <w:rsid w:val="0022476A"/>
    <w:rsid w:val="0022779D"/>
    <w:rsid w:val="00230312"/>
    <w:rsid w:val="00240291"/>
    <w:rsid w:val="00245E14"/>
    <w:rsid w:val="002462B0"/>
    <w:rsid w:val="00250718"/>
    <w:rsid w:val="002537DB"/>
    <w:rsid w:val="00256993"/>
    <w:rsid w:val="00256F65"/>
    <w:rsid w:val="00262659"/>
    <w:rsid w:val="00264118"/>
    <w:rsid w:val="0026421A"/>
    <w:rsid w:val="00272042"/>
    <w:rsid w:val="00274783"/>
    <w:rsid w:val="00276C25"/>
    <w:rsid w:val="002771B7"/>
    <w:rsid w:val="002776B9"/>
    <w:rsid w:val="00284E6F"/>
    <w:rsid w:val="00292D35"/>
    <w:rsid w:val="00293932"/>
    <w:rsid w:val="0029489F"/>
    <w:rsid w:val="002A09A0"/>
    <w:rsid w:val="002A1E7A"/>
    <w:rsid w:val="002A20D5"/>
    <w:rsid w:val="002A31D0"/>
    <w:rsid w:val="002A4DCD"/>
    <w:rsid w:val="002A4FC9"/>
    <w:rsid w:val="002B04BC"/>
    <w:rsid w:val="002B2512"/>
    <w:rsid w:val="002B5D84"/>
    <w:rsid w:val="002B6C60"/>
    <w:rsid w:val="002C3D37"/>
    <w:rsid w:val="002C5BBA"/>
    <w:rsid w:val="002D348A"/>
    <w:rsid w:val="002D6295"/>
    <w:rsid w:val="002D687B"/>
    <w:rsid w:val="002D76DB"/>
    <w:rsid w:val="002E32A0"/>
    <w:rsid w:val="002E5A0A"/>
    <w:rsid w:val="002E683B"/>
    <w:rsid w:val="002F1318"/>
    <w:rsid w:val="002F27D8"/>
    <w:rsid w:val="002F54A6"/>
    <w:rsid w:val="003058BB"/>
    <w:rsid w:val="00305AD3"/>
    <w:rsid w:val="0030696E"/>
    <w:rsid w:val="0030701A"/>
    <w:rsid w:val="00312C6F"/>
    <w:rsid w:val="00312C72"/>
    <w:rsid w:val="00315DEE"/>
    <w:rsid w:val="00316F51"/>
    <w:rsid w:val="00317FB4"/>
    <w:rsid w:val="003238E3"/>
    <w:rsid w:val="00323ECA"/>
    <w:rsid w:val="00324F80"/>
    <w:rsid w:val="003260C1"/>
    <w:rsid w:val="00326B6C"/>
    <w:rsid w:val="00326EF6"/>
    <w:rsid w:val="00344BC2"/>
    <w:rsid w:val="0034593C"/>
    <w:rsid w:val="0034659C"/>
    <w:rsid w:val="00353393"/>
    <w:rsid w:val="003547A9"/>
    <w:rsid w:val="00354990"/>
    <w:rsid w:val="00356A7D"/>
    <w:rsid w:val="00357CFE"/>
    <w:rsid w:val="0036111C"/>
    <w:rsid w:val="00363482"/>
    <w:rsid w:val="003656D5"/>
    <w:rsid w:val="003658F2"/>
    <w:rsid w:val="003724AB"/>
    <w:rsid w:val="00377919"/>
    <w:rsid w:val="00387450"/>
    <w:rsid w:val="003934DA"/>
    <w:rsid w:val="00393615"/>
    <w:rsid w:val="00396AE8"/>
    <w:rsid w:val="003A38DE"/>
    <w:rsid w:val="003B4FC7"/>
    <w:rsid w:val="003B78F4"/>
    <w:rsid w:val="003C2BA4"/>
    <w:rsid w:val="003C38E8"/>
    <w:rsid w:val="003C49E2"/>
    <w:rsid w:val="003C4B80"/>
    <w:rsid w:val="003C7D1C"/>
    <w:rsid w:val="003D1E68"/>
    <w:rsid w:val="003D65C3"/>
    <w:rsid w:val="003D6DC7"/>
    <w:rsid w:val="003E5897"/>
    <w:rsid w:val="003E5EBF"/>
    <w:rsid w:val="003E6A85"/>
    <w:rsid w:val="003E75F9"/>
    <w:rsid w:val="003E76A4"/>
    <w:rsid w:val="003E7E15"/>
    <w:rsid w:val="003F07DB"/>
    <w:rsid w:val="004007E4"/>
    <w:rsid w:val="00400CCA"/>
    <w:rsid w:val="00402B1B"/>
    <w:rsid w:val="00406537"/>
    <w:rsid w:val="00407931"/>
    <w:rsid w:val="00407EA8"/>
    <w:rsid w:val="00414BCB"/>
    <w:rsid w:val="0041639D"/>
    <w:rsid w:val="004178BD"/>
    <w:rsid w:val="00417FBE"/>
    <w:rsid w:val="00420B50"/>
    <w:rsid w:val="00420BFB"/>
    <w:rsid w:val="00421B32"/>
    <w:rsid w:val="00422ADD"/>
    <w:rsid w:val="00422BBC"/>
    <w:rsid w:val="00422C0E"/>
    <w:rsid w:val="00423BB1"/>
    <w:rsid w:val="004330DE"/>
    <w:rsid w:val="00435001"/>
    <w:rsid w:val="0043542E"/>
    <w:rsid w:val="00444187"/>
    <w:rsid w:val="004500F7"/>
    <w:rsid w:val="00452F19"/>
    <w:rsid w:val="00457E5A"/>
    <w:rsid w:val="00461579"/>
    <w:rsid w:val="00461896"/>
    <w:rsid w:val="004625ED"/>
    <w:rsid w:val="00462BD9"/>
    <w:rsid w:val="00463CDF"/>
    <w:rsid w:val="0046610B"/>
    <w:rsid w:val="0046617A"/>
    <w:rsid w:val="00467341"/>
    <w:rsid w:val="004674A8"/>
    <w:rsid w:val="004709EE"/>
    <w:rsid w:val="00472CCC"/>
    <w:rsid w:val="00474713"/>
    <w:rsid w:val="00474E54"/>
    <w:rsid w:val="0047504E"/>
    <w:rsid w:val="00475AB0"/>
    <w:rsid w:val="00477381"/>
    <w:rsid w:val="004775C8"/>
    <w:rsid w:val="00480789"/>
    <w:rsid w:val="00481D07"/>
    <w:rsid w:val="00484160"/>
    <w:rsid w:val="00484BCD"/>
    <w:rsid w:val="004854FE"/>
    <w:rsid w:val="004868BA"/>
    <w:rsid w:val="004869EC"/>
    <w:rsid w:val="00486B99"/>
    <w:rsid w:val="00486BAE"/>
    <w:rsid w:val="0049009D"/>
    <w:rsid w:val="00491301"/>
    <w:rsid w:val="00493485"/>
    <w:rsid w:val="00493B86"/>
    <w:rsid w:val="00493F19"/>
    <w:rsid w:val="004943CB"/>
    <w:rsid w:val="0049441A"/>
    <w:rsid w:val="004A2680"/>
    <w:rsid w:val="004A4FF9"/>
    <w:rsid w:val="004A6831"/>
    <w:rsid w:val="004A6A32"/>
    <w:rsid w:val="004B0591"/>
    <w:rsid w:val="004B12A2"/>
    <w:rsid w:val="004B5AE8"/>
    <w:rsid w:val="004B6064"/>
    <w:rsid w:val="004B714C"/>
    <w:rsid w:val="004C07BE"/>
    <w:rsid w:val="004C1927"/>
    <w:rsid w:val="004C3234"/>
    <w:rsid w:val="004C50CA"/>
    <w:rsid w:val="004C5448"/>
    <w:rsid w:val="004D3871"/>
    <w:rsid w:val="004D57B5"/>
    <w:rsid w:val="004D64C7"/>
    <w:rsid w:val="004E129B"/>
    <w:rsid w:val="004E2FCF"/>
    <w:rsid w:val="004E352E"/>
    <w:rsid w:val="004E4484"/>
    <w:rsid w:val="004E733A"/>
    <w:rsid w:val="004F05CA"/>
    <w:rsid w:val="004F4BF5"/>
    <w:rsid w:val="004F5E8E"/>
    <w:rsid w:val="004F6B42"/>
    <w:rsid w:val="004F72CB"/>
    <w:rsid w:val="00500E1F"/>
    <w:rsid w:val="0050151F"/>
    <w:rsid w:val="00503CDA"/>
    <w:rsid w:val="005058F6"/>
    <w:rsid w:val="00506EEF"/>
    <w:rsid w:val="005100DD"/>
    <w:rsid w:val="0051048D"/>
    <w:rsid w:val="00515765"/>
    <w:rsid w:val="00515811"/>
    <w:rsid w:val="0051710C"/>
    <w:rsid w:val="005176D4"/>
    <w:rsid w:val="005178A5"/>
    <w:rsid w:val="00520861"/>
    <w:rsid w:val="0052319D"/>
    <w:rsid w:val="00524ACD"/>
    <w:rsid w:val="00527D9C"/>
    <w:rsid w:val="00530A34"/>
    <w:rsid w:val="00531870"/>
    <w:rsid w:val="00531CD0"/>
    <w:rsid w:val="00532F46"/>
    <w:rsid w:val="005330AD"/>
    <w:rsid w:val="00533358"/>
    <w:rsid w:val="00535B59"/>
    <w:rsid w:val="0054078A"/>
    <w:rsid w:val="005443ED"/>
    <w:rsid w:val="005452C5"/>
    <w:rsid w:val="0054582E"/>
    <w:rsid w:val="00546731"/>
    <w:rsid w:val="00550511"/>
    <w:rsid w:val="00553800"/>
    <w:rsid w:val="00554C0D"/>
    <w:rsid w:val="0055773D"/>
    <w:rsid w:val="00563807"/>
    <w:rsid w:val="00565E70"/>
    <w:rsid w:val="005663FA"/>
    <w:rsid w:val="00571C13"/>
    <w:rsid w:val="00575DD0"/>
    <w:rsid w:val="00575E6D"/>
    <w:rsid w:val="00577182"/>
    <w:rsid w:val="00577A39"/>
    <w:rsid w:val="00580C4A"/>
    <w:rsid w:val="005825DA"/>
    <w:rsid w:val="0058291A"/>
    <w:rsid w:val="005833EE"/>
    <w:rsid w:val="00585EA7"/>
    <w:rsid w:val="00586DE4"/>
    <w:rsid w:val="00587971"/>
    <w:rsid w:val="005903F9"/>
    <w:rsid w:val="00591994"/>
    <w:rsid w:val="0059266A"/>
    <w:rsid w:val="0059351B"/>
    <w:rsid w:val="00595A13"/>
    <w:rsid w:val="00596BF7"/>
    <w:rsid w:val="00597B6E"/>
    <w:rsid w:val="005A03DE"/>
    <w:rsid w:val="005A052B"/>
    <w:rsid w:val="005A5711"/>
    <w:rsid w:val="005A748E"/>
    <w:rsid w:val="005A7874"/>
    <w:rsid w:val="005B2809"/>
    <w:rsid w:val="005C1F85"/>
    <w:rsid w:val="005C296A"/>
    <w:rsid w:val="005C4067"/>
    <w:rsid w:val="005C53A1"/>
    <w:rsid w:val="005C5823"/>
    <w:rsid w:val="005C5D9B"/>
    <w:rsid w:val="005C60B5"/>
    <w:rsid w:val="005C6758"/>
    <w:rsid w:val="005D498F"/>
    <w:rsid w:val="005D50DC"/>
    <w:rsid w:val="005D5AE3"/>
    <w:rsid w:val="005E34DD"/>
    <w:rsid w:val="005E59C1"/>
    <w:rsid w:val="005E6C43"/>
    <w:rsid w:val="005E79DD"/>
    <w:rsid w:val="005E7B8F"/>
    <w:rsid w:val="005F11AB"/>
    <w:rsid w:val="005F24AB"/>
    <w:rsid w:val="005F2BC6"/>
    <w:rsid w:val="005F63A2"/>
    <w:rsid w:val="005F69A6"/>
    <w:rsid w:val="00600271"/>
    <w:rsid w:val="00604B7E"/>
    <w:rsid w:val="0060594F"/>
    <w:rsid w:val="00605ED4"/>
    <w:rsid w:val="00606AFC"/>
    <w:rsid w:val="00610953"/>
    <w:rsid w:val="0061491E"/>
    <w:rsid w:val="00615BAC"/>
    <w:rsid w:val="006208F4"/>
    <w:rsid w:val="0062126B"/>
    <w:rsid w:val="0062435A"/>
    <w:rsid w:val="006277E3"/>
    <w:rsid w:val="00630B05"/>
    <w:rsid w:val="00636725"/>
    <w:rsid w:val="00636ABB"/>
    <w:rsid w:val="00640FC0"/>
    <w:rsid w:val="00642A50"/>
    <w:rsid w:val="0064436E"/>
    <w:rsid w:val="00650B71"/>
    <w:rsid w:val="00653A71"/>
    <w:rsid w:val="0065473A"/>
    <w:rsid w:val="00654946"/>
    <w:rsid w:val="00660D12"/>
    <w:rsid w:val="00661A19"/>
    <w:rsid w:val="00662D1F"/>
    <w:rsid w:val="00663CEA"/>
    <w:rsid w:val="00665852"/>
    <w:rsid w:val="00667F33"/>
    <w:rsid w:val="00670FDE"/>
    <w:rsid w:val="0067393A"/>
    <w:rsid w:val="00675E65"/>
    <w:rsid w:val="0067779B"/>
    <w:rsid w:val="00677CFC"/>
    <w:rsid w:val="00683009"/>
    <w:rsid w:val="00684334"/>
    <w:rsid w:val="00687BB1"/>
    <w:rsid w:val="00691DFF"/>
    <w:rsid w:val="00691ECF"/>
    <w:rsid w:val="00693363"/>
    <w:rsid w:val="006948B0"/>
    <w:rsid w:val="006A31B5"/>
    <w:rsid w:val="006A3277"/>
    <w:rsid w:val="006A33A8"/>
    <w:rsid w:val="006A380E"/>
    <w:rsid w:val="006A3BE9"/>
    <w:rsid w:val="006A52E3"/>
    <w:rsid w:val="006A60EB"/>
    <w:rsid w:val="006B2F85"/>
    <w:rsid w:val="006B6C02"/>
    <w:rsid w:val="006B7374"/>
    <w:rsid w:val="006C5C54"/>
    <w:rsid w:val="006D25C1"/>
    <w:rsid w:val="006D44E3"/>
    <w:rsid w:val="006D5955"/>
    <w:rsid w:val="006E23F4"/>
    <w:rsid w:val="006E2C1E"/>
    <w:rsid w:val="006E52F4"/>
    <w:rsid w:val="006E6A8F"/>
    <w:rsid w:val="006E6EDF"/>
    <w:rsid w:val="006F218B"/>
    <w:rsid w:val="006F21E9"/>
    <w:rsid w:val="006F389B"/>
    <w:rsid w:val="006F4010"/>
    <w:rsid w:val="00705B84"/>
    <w:rsid w:val="00705FA4"/>
    <w:rsid w:val="0070658B"/>
    <w:rsid w:val="00710689"/>
    <w:rsid w:val="00712589"/>
    <w:rsid w:val="0071341F"/>
    <w:rsid w:val="00717CA4"/>
    <w:rsid w:val="00722617"/>
    <w:rsid w:val="00723F6A"/>
    <w:rsid w:val="00725B97"/>
    <w:rsid w:val="00727690"/>
    <w:rsid w:val="00730A28"/>
    <w:rsid w:val="00730BD2"/>
    <w:rsid w:val="00742556"/>
    <w:rsid w:val="0074309A"/>
    <w:rsid w:val="00745167"/>
    <w:rsid w:val="00745FE3"/>
    <w:rsid w:val="0075028D"/>
    <w:rsid w:val="00750C88"/>
    <w:rsid w:val="00751054"/>
    <w:rsid w:val="007518CE"/>
    <w:rsid w:val="00760274"/>
    <w:rsid w:val="00764B16"/>
    <w:rsid w:val="00773601"/>
    <w:rsid w:val="00775F7A"/>
    <w:rsid w:val="0077791E"/>
    <w:rsid w:val="00781D1E"/>
    <w:rsid w:val="00783B28"/>
    <w:rsid w:val="0078794B"/>
    <w:rsid w:val="00792EC9"/>
    <w:rsid w:val="0079566F"/>
    <w:rsid w:val="00797511"/>
    <w:rsid w:val="007A1108"/>
    <w:rsid w:val="007A3195"/>
    <w:rsid w:val="007A3BAE"/>
    <w:rsid w:val="007A5FF2"/>
    <w:rsid w:val="007A7AAB"/>
    <w:rsid w:val="007B057E"/>
    <w:rsid w:val="007B0AED"/>
    <w:rsid w:val="007B3930"/>
    <w:rsid w:val="007B4191"/>
    <w:rsid w:val="007B532D"/>
    <w:rsid w:val="007B5933"/>
    <w:rsid w:val="007B69E0"/>
    <w:rsid w:val="007C282F"/>
    <w:rsid w:val="007C3F3C"/>
    <w:rsid w:val="007C634C"/>
    <w:rsid w:val="007C71A6"/>
    <w:rsid w:val="007D1038"/>
    <w:rsid w:val="007D1327"/>
    <w:rsid w:val="007D243C"/>
    <w:rsid w:val="007D3D6E"/>
    <w:rsid w:val="007D5A72"/>
    <w:rsid w:val="007D65C2"/>
    <w:rsid w:val="007D7CC2"/>
    <w:rsid w:val="007E1551"/>
    <w:rsid w:val="007E1BF2"/>
    <w:rsid w:val="007E3169"/>
    <w:rsid w:val="007E6359"/>
    <w:rsid w:val="007E69D1"/>
    <w:rsid w:val="007F039B"/>
    <w:rsid w:val="007F30A1"/>
    <w:rsid w:val="007F6733"/>
    <w:rsid w:val="007F6F0B"/>
    <w:rsid w:val="007F6F69"/>
    <w:rsid w:val="0080015F"/>
    <w:rsid w:val="00800E4C"/>
    <w:rsid w:val="0081116D"/>
    <w:rsid w:val="00811423"/>
    <w:rsid w:val="00812F62"/>
    <w:rsid w:val="00813E6A"/>
    <w:rsid w:val="008149EE"/>
    <w:rsid w:val="008179FE"/>
    <w:rsid w:val="00827C1C"/>
    <w:rsid w:val="00830179"/>
    <w:rsid w:val="00831A7E"/>
    <w:rsid w:val="00832629"/>
    <w:rsid w:val="008328B5"/>
    <w:rsid w:val="00833C82"/>
    <w:rsid w:val="00834DE5"/>
    <w:rsid w:val="008354FC"/>
    <w:rsid w:val="00835BF6"/>
    <w:rsid w:val="00836917"/>
    <w:rsid w:val="00836EE0"/>
    <w:rsid w:val="008402E3"/>
    <w:rsid w:val="008403B6"/>
    <w:rsid w:val="008414A1"/>
    <w:rsid w:val="00841657"/>
    <w:rsid w:val="00842AD0"/>
    <w:rsid w:val="00843D53"/>
    <w:rsid w:val="0084423A"/>
    <w:rsid w:val="00844DDC"/>
    <w:rsid w:val="008463C0"/>
    <w:rsid w:val="008552E7"/>
    <w:rsid w:val="00860E02"/>
    <w:rsid w:val="0086183A"/>
    <w:rsid w:val="00862128"/>
    <w:rsid w:val="00862232"/>
    <w:rsid w:val="00862BDA"/>
    <w:rsid w:val="00863FA9"/>
    <w:rsid w:val="008645F8"/>
    <w:rsid w:val="00864662"/>
    <w:rsid w:val="0086705C"/>
    <w:rsid w:val="00870A6E"/>
    <w:rsid w:val="008745DA"/>
    <w:rsid w:val="00876D63"/>
    <w:rsid w:val="00886070"/>
    <w:rsid w:val="00893249"/>
    <w:rsid w:val="00896493"/>
    <w:rsid w:val="00896C67"/>
    <w:rsid w:val="00897D20"/>
    <w:rsid w:val="008A06FF"/>
    <w:rsid w:val="008A28D9"/>
    <w:rsid w:val="008A2BE3"/>
    <w:rsid w:val="008A7693"/>
    <w:rsid w:val="008A7FA9"/>
    <w:rsid w:val="008B2424"/>
    <w:rsid w:val="008B2A12"/>
    <w:rsid w:val="008B3EAD"/>
    <w:rsid w:val="008B5172"/>
    <w:rsid w:val="008B53DA"/>
    <w:rsid w:val="008B641F"/>
    <w:rsid w:val="008B7227"/>
    <w:rsid w:val="008B784D"/>
    <w:rsid w:val="008B7A23"/>
    <w:rsid w:val="008C0CC0"/>
    <w:rsid w:val="008C427D"/>
    <w:rsid w:val="008C4934"/>
    <w:rsid w:val="008D11C7"/>
    <w:rsid w:val="008D160A"/>
    <w:rsid w:val="008D2316"/>
    <w:rsid w:val="008D37A5"/>
    <w:rsid w:val="008D3FAD"/>
    <w:rsid w:val="008D5146"/>
    <w:rsid w:val="008D6D30"/>
    <w:rsid w:val="008E05A2"/>
    <w:rsid w:val="008E218D"/>
    <w:rsid w:val="008E34E1"/>
    <w:rsid w:val="008E756F"/>
    <w:rsid w:val="008F2096"/>
    <w:rsid w:val="008F2A42"/>
    <w:rsid w:val="008F6D68"/>
    <w:rsid w:val="008F7F3C"/>
    <w:rsid w:val="00900852"/>
    <w:rsid w:val="009015ED"/>
    <w:rsid w:val="0090503C"/>
    <w:rsid w:val="009118C1"/>
    <w:rsid w:val="0091503B"/>
    <w:rsid w:val="00916B9C"/>
    <w:rsid w:val="00917327"/>
    <w:rsid w:val="009173A7"/>
    <w:rsid w:val="00920FAB"/>
    <w:rsid w:val="009211DA"/>
    <w:rsid w:val="00923D79"/>
    <w:rsid w:val="00926D7B"/>
    <w:rsid w:val="009300A8"/>
    <w:rsid w:val="009313E9"/>
    <w:rsid w:val="009325B0"/>
    <w:rsid w:val="009347E8"/>
    <w:rsid w:val="00934A0D"/>
    <w:rsid w:val="00937FF2"/>
    <w:rsid w:val="00942885"/>
    <w:rsid w:val="009432CD"/>
    <w:rsid w:val="00943EB2"/>
    <w:rsid w:val="00954F53"/>
    <w:rsid w:val="009623F8"/>
    <w:rsid w:val="009650DE"/>
    <w:rsid w:val="0096561A"/>
    <w:rsid w:val="00972B47"/>
    <w:rsid w:val="00972D81"/>
    <w:rsid w:val="00976679"/>
    <w:rsid w:val="00980EB4"/>
    <w:rsid w:val="00981DB3"/>
    <w:rsid w:val="00983F9A"/>
    <w:rsid w:val="0098547F"/>
    <w:rsid w:val="00991FE6"/>
    <w:rsid w:val="009A3453"/>
    <w:rsid w:val="009B160C"/>
    <w:rsid w:val="009B1EBF"/>
    <w:rsid w:val="009B23DE"/>
    <w:rsid w:val="009B55A2"/>
    <w:rsid w:val="009C174F"/>
    <w:rsid w:val="009C1878"/>
    <w:rsid w:val="009C2EB0"/>
    <w:rsid w:val="009C3FC4"/>
    <w:rsid w:val="009C5628"/>
    <w:rsid w:val="009C598E"/>
    <w:rsid w:val="009C75F7"/>
    <w:rsid w:val="009D50B7"/>
    <w:rsid w:val="009D5CE2"/>
    <w:rsid w:val="009D5CFF"/>
    <w:rsid w:val="009E22AE"/>
    <w:rsid w:val="009E361E"/>
    <w:rsid w:val="009F38C7"/>
    <w:rsid w:val="009F6572"/>
    <w:rsid w:val="00A04ABE"/>
    <w:rsid w:val="00A160EC"/>
    <w:rsid w:val="00A205EF"/>
    <w:rsid w:val="00A20C97"/>
    <w:rsid w:val="00A20F8D"/>
    <w:rsid w:val="00A231D8"/>
    <w:rsid w:val="00A268BE"/>
    <w:rsid w:val="00A31F52"/>
    <w:rsid w:val="00A34F72"/>
    <w:rsid w:val="00A370B7"/>
    <w:rsid w:val="00A413F1"/>
    <w:rsid w:val="00A4473B"/>
    <w:rsid w:val="00A466D2"/>
    <w:rsid w:val="00A47045"/>
    <w:rsid w:val="00A50F68"/>
    <w:rsid w:val="00A57309"/>
    <w:rsid w:val="00A608AE"/>
    <w:rsid w:val="00A60D88"/>
    <w:rsid w:val="00A6146C"/>
    <w:rsid w:val="00A659C6"/>
    <w:rsid w:val="00A65FBD"/>
    <w:rsid w:val="00A66657"/>
    <w:rsid w:val="00A72AF6"/>
    <w:rsid w:val="00A744B9"/>
    <w:rsid w:val="00A7556D"/>
    <w:rsid w:val="00A76F51"/>
    <w:rsid w:val="00A81218"/>
    <w:rsid w:val="00A82D09"/>
    <w:rsid w:val="00A83CF8"/>
    <w:rsid w:val="00A8400A"/>
    <w:rsid w:val="00A84E19"/>
    <w:rsid w:val="00A85C9E"/>
    <w:rsid w:val="00A912F7"/>
    <w:rsid w:val="00A91349"/>
    <w:rsid w:val="00A94C5A"/>
    <w:rsid w:val="00A94E77"/>
    <w:rsid w:val="00A95410"/>
    <w:rsid w:val="00A97044"/>
    <w:rsid w:val="00A974F6"/>
    <w:rsid w:val="00AA1187"/>
    <w:rsid w:val="00AA1524"/>
    <w:rsid w:val="00AA2159"/>
    <w:rsid w:val="00AA289C"/>
    <w:rsid w:val="00AA3C11"/>
    <w:rsid w:val="00AA3DF0"/>
    <w:rsid w:val="00AA4CB2"/>
    <w:rsid w:val="00AA5B90"/>
    <w:rsid w:val="00AB5210"/>
    <w:rsid w:val="00AB742B"/>
    <w:rsid w:val="00AC2816"/>
    <w:rsid w:val="00AC4EEB"/>
    <w:rsid w:val="00AD53EC"/>
    <w:rsid w:val="00AD5688"/>
    <w:rsid w:val="00AD7D97"/>
    <w:rsid w:val="00AE077F"/>
    <w:rsid w:val="00AE1EE7"/>
    <w:rsid w:val="00AE49A6"/>
    <w:rsid w:val="00AE5D01"/>
    <w:rsid w:val="00AE62E8"/>
    <w:rsid w:val="00AE78DB"/>
    <w:rsid w:val="00AF0577"/>
    <w:rsid w:val="00AF0E3C"/>
    <w:rsid w:val="00AF66D9"/>
    <w:rsid w:val="00AF6F18"/>
    <w:rsid w:val="00AF7C6C"/>
    <w:rsid w:val="00B02D30"/>
    <w:rsid w:val="00B11119"/>
    <w:rsid w:val="00B11208"/>
    <w:rsid w:val="00B13A74"/>
    <w:rsid w:val="00B15D37"/>
    <w:rsid w:val="00B226F0"/>
    <w:rsid w:val="00B22B65"/>
    <w:rsid w:val="00B23D5B"/>
    <w:rsid w:val="00B240B7"/>
    <w:rsid w:val="00B26A27"/>
    <w:rsid w:val="00B31835"/>
    <w:rsid w:val="00B31BD3"/>
    <w:rsid w:val="00B32C04"/>
    <w:rsid w:val="00B416F2"/>
    <w:rsid w:val="00B44E74"/>
    <w:rsid w:val="00B46A6C"/>
    <w:rsid w:val="00B472B7"/>
    <w:rsid w:val="00B479CB"/>
    <w:rsid w:val="00B47DE2"/>
    <w:rsid w:val="00B50ACC"/>
    <w:rsid w:val="00B50AD4"/>
    <w:rsid w:val="00B51221"/>
    <w:rsid w:val="00B5196D"/>
    <w:rsid w:val="00B51EB6"/>
    <w:rsid w:val="00B52816"/>
    <w:rsid w:val="00B53CC8"/>
    <w:rsid w:val="00B548AF"/>
    <w:rsid w:val="00B55A54"/>
    <w:rsid w:val="00B564FE"/>
    <w:rsid w:val="00B57ACD"/>
    <w:rsid w:val="00B71D4A"/>
    <w:rsid w:val="00B7405C"/>
    <w:rsid w:val="00B75689"/>
    <w:rsid w:val="00B8167F"/>
    <w:rsid w:val="00B81B29"/>
    <w:rsid w:val="00B84152"/>
    <w:rsid w:val="00B853AF"/>
    <w:rsid w:val="00B856FF"/>
    <w:rsid w:val="00B860FC"/>
    <w:rsid w:val="00B86D36"/>
    <w:rsid w:val="00B91DE2"/>
    <w:rsid w:val="00B92545"/>
    <w:rsid w:val="00B96449"/>
    <w:rsid w:val="00BA1298"/>
    <w:rsid w:val="00BA1582"/>
    <w:rsid w:val="00BA1924"/>
    <w:rsid w:val="00BA3BEE"/>
    <w:rsid w:val="00BB0285"/>
    <w:rsid w:val="00BC061B"/>
    <w:rsid w:val="00BC1C42"/>
    <w:rsid w:val="00BC3848"/>
    <w:rsid w:val="00BD0F98"/>
    <w:rsid w:val="00BD2727"/>
    <w:rsid w:val="00BD5615"/>
    <w:rsid w:val="00BD5897"/>
    <w:rsid w:val="00BE7D78"/>
    <w:rsid w:val="00BF0F80"/>
    <w:rsid w:val="00BF2CED"/>
    <w:rsid w:val="00BF3487"/>
    <w:rsid w:val="00BF41F0"/>
    <w:rsid w:val="00BF5116"/>
    <w:rsid w:val="00BF6015"/>
    <w:rsid w:val="00C00FC3"/>
    <w:rsid w:val="00C03886"/>
    <w:rsid w:val="00C0506B"/>
    <w:rsid w:val="00C101E2"/>
    <w:rsid w:val="00C11CFD"/>
    <w:rsid w:val="00C134BB"/>
    <w:rsid w:val="00C160C1"/>
    <w:rsid w:val="00C16D3B"/>
    <w:rsid w:val="00C24420"/>
    <w:rsid w:val="00C27CBE"/>
    <w:rsid w:val="00C336FC"/>
    <w:rsid w:val="00C34F38"/>
    <w:rsid w:val="00C367DA"/>
    <w:rsid w:val="00C3701B"/>
    <w:rsid w:val="00C37E92"/>
    <w:rsid w:val="00C419F9"/>
    <w:rsid w:val="00C44F94"/>
    <w:rsid w:val="00C46B69"/>
    <w:rsid w:val="00C47F12"/>
    <w:rsid w:val="00C503C1"/>
    <w:rsid w:val="00C52262"/>
    <w:rsid w:val="00C5328B"/>
    <w:rsid w:val="00C53684"/>
    <w:rsid w:val="00C53D2B"/>
    <w:rsid w:val="00C55461"/>
    <w:rsid w:val="00C5640F"/>
    <w:rsid w:val="00C62370"/>
    <w:rsid w:val="00C70A52"/>
    <w:rsid w:val="00C75173"/>
    <w:rsid w:val="00C75B65"/>
    <w:rsid w:val="00C83AC5"/>
    <w:rsid w:val="00C94686"/>
    <w:rsid w:val="00C958A3"/>
    <w:rsid w:val="00C95988"/>
    <w:rsid w:val="00C95B14"/>
    <w:rsid w:val="00CA0941"/>
    <w:rsid w:val="00CA4B33"/>
    <w:rsid w:val="00CA60B1"/>
    <w:rsid w:val="00CB0E99"/>
    <w:rsid w:val="00CB27E8"/>
    <w:rsid w:val="00CB3233"/>
    <w:rsid w:val="00CB42A6"/>
    <w:rsid w:val="00CB453A"/>
    <w:rsid w:val="00CB48A2"/>
    <w:rsid w:val="00CB4AE7"/>
    <w:rsid w:val="00CB5D4F"/>
    <w:rsid w:val="00CC2F1F"/>
    <w:rsid w:val="00CC3C42"/>
    <w:rsid w:val="00CC72E0"/>
    <w:rsid w:val="00CD0AC5"/>
    <w:rsid w:val="00CD3F4F"/>
    <w:rsid w:val="00CD4C23"/>
    <w:rsid w:val="00CD72FC"/>
    <w:rsid w:val="00CD7C83"/>
    <w:rsid w:val="00CE5C10"/>
    <w:rsid w:val="00CE61AB"/>
    <w:rsid w:val="00CE64AA"/>
    <w:rsid w:val="00CF034F"/>
    <w:rsid w:val="00CF2EE3"/>
    <w:rsid w:val="00CF3B6E"/>
    <w:rsid w:val="00CF6E2D"/>
    <w:rsid w:val="00D02133"/>
    <w:rsid w:val="00D028C8"/>
    <w:rsid w:val="00D02E98"/>
    <w:rsid w:val="00D030E7"/>
    <w:rsid w:val="00D04370"/>
    <w:rsid w:val="00D13949"/>
    <w:rsid w:val="00D16417"/>
    <w:rsid w:val="00D21CAD"/>
    <w:rsid w:val="00D23324"/>
    <w:rsid w:val="00D27063"/>
    <w:rsid w:val="00D318CC"/>
    <w:rsid w:val="00D32F53"/>
    <w:rsid w:val="00D33F1C"/>
    <w:rsid w:val="00D34AD4"/>
    <w:rsid w:val="00D42AC7"/>
    <w:rsid w:val="00D42D83"/>
    <w:rsid w:val="00D46037"/>
    <w:rsid w:val="00D47F39"/>
    <w:rsid w:val="00D540C1"/>
    <w:rsid w:val="00D54757"/>
    <w:rsid w:val="00D568BB"/>
    <w:rsid w:val="00D61B58"/>
    <w:rsid w:val="00D61FE7"/>
    <w:rsid w:val="00D6263A"/>
    <w:rsid w:val="00D7099D"/>
    <w:rsid w:val="00D711FF"/>
    <w:rsid w:val="00D72217"/>
    <w:rsid w:val="00D738A2"/>
    <w:rsid w:val="00D7497F"/>
    <w:rsid w:val="00D74B28"/>
    <w:rsid w:val="00D82B8B"/>
    <w:rsid w:val="00D839D6"/>
    <w:rsid w:val="00D84C5B"/>
    <w:rsid w:val="00D861D2"/>
    <w:rsid w:val="00D86CB3"/>
    <w:rsid w:val="00D87237"/>
    <w:rsid w:val="00D87976"/>
    <w:rsid w:val="00D90090"/>
    <w:rsid w:val="00D90EFA"/>
    <w:rsid w:val="00D95C3E"/>
    <w:rsid w:val="00D968B2"/>
    <w:rsid w:val="00DA0C8D"/>
    <w:rsid w:val="00DA110B"/>
    <w:rsid w:val="00DA4918"/>
    <w:rsid w:val="00DA577D"/>
    <w:rsid w:val="00DB03AE"/>
    <w:rsid w:val="00DB0F95"/>
    <w:rsid w:val="00DB1AA1"/>
    <w:rsid w:val="00DB1DA5"/>
    <w:rsid w:val="00DB4E66"/>
    <w:rsid w:val="00DC4848"/>
    <w:rsid w:val="00DC49FA"/>
    <w:rsid w:val="00DC50A4"/>
    <w:rsid w:val="00DC54AD"/>
    <w:rsid w:val="00DC5D87"/>
    <w:rsid w:val="00DE4AD4"/>
    <w:rsid w:val="00DE5243"/>
    <w:rsid w:val="00DF3CEC"/>
    <w:rsid w:val="00DF5FF4"/>
    <w:rsid w:val="00E02AC7"/>
    <w:rsid w:val="00E11980"/>
    <w:rsid w:val="00E12F90"/>
    <w:rsid w:val="00E222AC"/>
    <w:rsid w:val="00E23DC6"/>
    <w:rsid w:val="00E25AAB"/>
    <w:rsid w:val="00E31716"/>
    <w:rsid w:val="00E363C8"/>
    <w:rsid w:val="00E36EBC"/>
    <w:rsid w:val="00E41406"/>
    <w:rsid w:val="00E42D5D"/>
    <w:rsid w:val="00E469CE"/>
    <w:rsid w:val="00E50ACE"/>
    <w:rsid w:val="00E5301B"/>
    <w:rsid w:val="00E5410A"/>
    <w:rsid w:val="00E543D8"/>
    <w:rsid w:val="00E574F3"/>
    <w:rsid w:val="00E57D73"/>
    <w:rsid w:val="00E64A69"/>
    <w:rsid w:val="00E665C1"/>
    <w:rsid w:val="00E73280"/>
    <w:rsid w:val="00E8095C"/>
    <w:rsid w:val="00E82427"/>
    <w:rsid w:val="00E85DAB"/>
    <w:rsid w:val="00E86AFB"/>
    <w:rsid w:val="00E870BA"/>
    <w:rsid w:val="00E90CB6"/>
    <w:rsid w:val="00E926FE"/>
    <w:rsid w:val="00E94592"/>
    <w:rsid w:val="00E96B27"/>
    <w:rsid w:val="00E9798B"/>
    <w:rsid w:val="00EB3B07"/>
    <w:rsid w:val="00EB7FD6"/>
    <w:rsid w:val="00EC0097"/>
    <w:rsid w:val="00EC3670"/>
    <w:rsid w:val="00ED0433"/>
    <w:rsid w:val="00ED15DA"/>
    <w:rsid w:val="00ED2050"/>
    <w:rsid w:val="00ED3D8A"/>
    <w:rsid w:val="00ED3F05"/>
    <w:rsid w:val="00ED578E"/>
    <w:rsid w:val="00ED5A47"/>
    <w:rsid w:val="00ED6604"/>
    <w:rsid w:val="00ED6844"/>
    <w:rsid w:val="00ED6A0C"/>
    <w:rsid w:val="00EE5740"/>
    <w:rsid w:val="00EE66CA"/>
    <w:rsid w:val="00EF00E4"/>
    <w:rsid w:val="00EF29E3"/>
    <w:rsid w:val="00EF71C3"/>
    <w:rsid w:val="00EF7F09"/>
    <w:rsid w:val="00F019B5"/>
    <w:rsid w:val="00F043CC"/>
    <w:rsid w:val="00F075A7"/>
    <w:rsid w:val="00F077C3"/>
    <w:rsid w:val="00F16FCE"/>
    <w:rsid w:val="00F17882"/>
    <w:rsid w:val="00F23193"/>
    <w:rsid w:val="00F24CCB"/>
    <w:rsid w:val="00F24D83"/>
    <w:rsid w:val="00F272E1"/>
    <w:rsid w:val="00F27496"/>
    <w:rsid w:val="00F27644"/>
    <w:rsid w:val="00F318F3"/>
    <w:rsid w:val="00F34E28"/>
    <w:rsid w:val="00F3566D"/>
    <w:rsid w:val="00F36B0A"/>
    <w:rsid w:val="00F4226D"/>
    <w:rsid w:val="00F4432A"/>
    <w:rsid w:val="00F4546C"/>
    <w:rsid w:val="00F47DBC"/>
    <w:rsid w:val="00F47E66"/>
    <w:rsid w:val="00F50E23"/>
    <w:rsid w:val="00F52CE4"/>
    <w:rsid w:val="00F56258"/>
    <w:rsid w:val="00F569E8"/>
    <w:rsid w:val="00F56D67"/>
    <w:rsid w:val="00F5755C"/>
    <w:rsid w:val="00F63418"/>
    <w:rsid w:val="00F67F01"/>
    <w:rsid w:val="00F705E8"/>
    <w:rsid w:val="00F75F6D"/>
    <w:rsid w:val="00F800C5"/>
    <w:rsid w:val="00F864CA"/>
    <w:rsid w:val="00F92031"/>
    <w:rsid w:val="00F94DA4"/>
    <w:rsid w:val="00F959B2"/>
    <w:rsid w:val="00FA63B3"/>
    <w:rsid w:val="00FA6559"/>
    <w:rsid w:val="00FA742B"/>
    <w:rsid w:val="00FB2798"/>
    <w:rsid w:val="00FB7362"/>
    <w:rsid w:val="00FB7BB3"/>
    <w:rsid w:val="00FC07D6"/>
    <w:rsid w:val="00FC08CA"/>
    <w:rsid w:val="00FD1200"/>
    <w:rsid w:val="00FD1B8B"/>
    <w:rsid w:val="00FD31FB"/>
    <w:rsid w:val="00FD3859"/>
    <w:rsid w:val="00FD4556"/>
    <w:rsid w:val="00FE13C5"/>
    <w:rsid w:val="00FE2826"/>
    <w:rsid w:val="00FE28FB"/>
    <w:rsid w:val="00FE4470"/>
    <w:rsid w:val="00FE675C"/>
    <w:rsid w:val="00FF1EC8"/>
    <w:rsid w:val="00FF2ECC"/>
    <w:rsid w:val="00FF443D"/>
    <w:rsid w:val="00FF5671"/>
    <w:rsid w:val="00FF66D3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ru-RU" w:eastAsia="ja-JP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49"/>
    <o:shapelayout v:ext="edit">
      <o:idmap v:ext="edit" data="1"/>
    </o:shapelayout>
  </w:shapeDefaults>
  <w:decimalSymbol w:val=","/>
  <w:listSeparator w:val=";"/>
  <w14:docId w14:val="4FAB212B"/>
  <w15:docId w15:val="{3AE5F702-E7B5-496A-BFE8-EBDD30568227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se="http://schemas.microsoft.com/office/word/2015/wordml/symex" mc:Ignorable="w14 w15 w16se">
  <w:docDefaults>
    <w:rPrDefault>
      <w:rPr>
        <w:rFonts w:ascii="Arial" w:eastAsiaTheme="minorEastAsia" w:hAnsi="Arial" w:cstheme="minorBidi"/>
        <w:sz w:val="24"/>
        <w:szCs w:val="24"/>
        <w:lang w:val="ru-RU" w:eastAsia="en-US" w:bidi="ar-SA"/>
      </w:rPr>
    </w:rPrDefault>
    <w:pPrDefault>
      <w:pPr>
        <w:spacing w:after="120"/>
        <w:ind w:firstLine="709"/>
        <w:jc w:val="both"/>
      </w:pPr>
    </w:pPrDefault>
  </w:docDefaults>
  <w:latentStyles w:defLockedState="0" w:defUIPriority="99" w:defSemiHidden="0" w:defUnhideWhenUsed="0" w:defQFormat="0" w:count="371">
    <w:lsdException w:name="Normal" w:uiPriority="0" w:qFormat="1"/>
    <w:lsdException w:name="heading 1" w:uiPriority="0" w:qFormat="1"/>
    <w:lsdException w:name="heading 2" w:semiHidden="1" w:uiPriority="0" w:unhideWhenUsed="1" w:qFormat="1"/>
    <w:lsdException w:name="heading 3" w:semiHidden="1" w:uiPriority="0" w:unhideWhenUsed="1" w:qFormat="1"/>
    <w:lsdException w:name="heading 4" w:semiHidden="1" w:uiPriority="0" w:unhideWhenUsed="1" w:qFormat="1"/>
    <w:lsdException w:name="heading 5" w:semiHidden="1" w:uiPriority="0" w:unhideWhenUsed="1" w:qFormat="1"/>
    <w:lsdException w:name="heading 6" w:semiHidden="1" w:uiPriority="0" w:unhideWhenUsed="1" w:qFormat="1"/>
    <w:lsdException w:name="heading 7" w:semiHidden="1" w:uiPriority="0" w:unhideWhenUsed="1" w:qFormat="1"/>
    <w:lsdException w:name="heading 8" w:semiHidden="1" w:uiPriority="0" w:unhideWhenUsed="1" w:qFormat="1"/>
    <w:lsdException w:name="heading 9" w:semiHidden="1" w:uiPriority="0" w:unhideWhenUsed="1" w:qFormat="1"/>
    <w:lsdException w:name="index 1" w:semiHidden="1" w:uiPriority="0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0" w:unhideWhenUsed="1"/>
    <w:lsdException w:name="toc 5" w:semiHidden="1" w:uiPriority="0" w:unhideWhenUsed="1"/>
    <w:lsdException w:name="toc 6" w:semiHidden="1" w:uiPriority="0" w:unhideWhenUsed="1"/>
    <w:lsdException w:name="toc 7" w:semiHidden="1" w:uiPriority="0" w:unhideWhenUsed="1"/>
    <w:lsdException w:name="toc 8" w:semiHidden="1" w:uiPriority="0" w:unhideWhenUsed="1"/>
    <w:lsdException w:name="toc 9" w:semiHidden="1" w:uiPriority="0" w:unhideWhenUsed="1"/>
    <w:lsdException w:name="Normal Indent" w:semiHidden="1" w:uiPriority="0" w:unhideWhenUsed="1"/>
    <w:lsdException w:name="footnote text" w:semiHidden="1" w:uiPriority="0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0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iPriority="0" w:unhideWhenUsed="1"/>
    <w:lsdException w:name="annotation reference" w:semiHidden="1" w:unhideWhenUsed="1"/>
    <w:lsdException w:name="line number" w:semiHidden="1" w:unhideWhenUsed="1"/>
    <w:lsdException w:name="page number" w:semiHidden="1" w:uiPriority="0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iPriority="0" w:unhideWhenUsed="1"/>
    <w:lsdException w:name="List Bullet" w:semiHidden="1" w:uiPriority="0" w:unhideWhenUsed="1"/>
    <w:lsdException w:name="List Number" w:semiHidden="1" w:uiPriority="0" w:unhideWhenUsed="1"/>
    <w:lsdException w:name="List 2" w:semiHidden="1" w:uiPriority="0" w:unhideWhenUsed="1"/>
    <w:lsdException w:name="List 3" w:semiHidden="1" w:unhideWhenUsed="1"/>
    <w:lsdException w:name="List 4" w:semiHidden="1" w:uiPriority="0" w:unhideWhenUsed="1"/>
    <w:lsdException w:name="List 5" w:semiHidden="1" w:unhideWhenUsed="1"/>
    <w:lsdException w:name="List Bullet 2" w:semiHidden="1" w:uiPriority="0" w:unhideWhenUsed="1"/>
    <w:lsdException w:name="List Bullet 3" w:semiHidden="1" w:uiPriority="0" w:unhideWhenUsed="1"/>
    <w:lsdException w:name="List Bullet 4" w:semiHidden="1" w:uiPriority="0" w:unhideWhenUsed="1"/>
    <w:lsdException w:name="List Bullet 5" w:semiHidden="1" w:uiPriority="0" w:unhideWhenUsed="1"/>
    <w:lsdException w:name="List Number 2" w:semiHidden="1" w:uiPriority="0" w:unhideWhenUsed="1"/>
    <w:lsdException w:name="List Number 3" w:semiHidden="1" w:uiPriority="0" w:unhideWhenUsed="1"/>
    <w:lsdException w:name="List Number 4" w:semiHidden="1" w:uiPriority="0" w:unhideWhenUsed="1"/>
    <w:lsdException w:name="List Number 5" w:semiHidden="1" w:uiPriority="0" w:unhideWhenUsed="1"/>
    <w:lsdException w:name="Title" w:uiPriority="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iPriority="0" w:unhideWhenUsed="1"/>
    <w:lsdException w:name="List Continue" w:semiHidden="1" w:unhideWhenUsed="1"/>
    <w:lsdException w:name="List Continue 2" w:semiHidden="1" w:uiPriority="0" w:unhideWhenUsed="1"/>
    <w:lsdException w:name="List Continue 3" w:semiHidden="1" w:unhideWhenUsed="1"/>
    <w:lsdException w:name="List Continue 4" w:semiHidden="1" w:unhideWhenUsed="1"/>
    <w:lsdException w:name="List Continue 5" w:semiHidden="1" w:uiPriority="0" w:unhideWhenUsed="1"/>
    <w:lsdException w:name="Message Header" w:semiHidden="1" w:unhideWhenUsed="1"/>
    <w:lsdException w:name="Subtitle" w:uiPriority="0" w:qFormat="1"/>
    <w:lsdException w:name="Salutation" w:semiHidden="1" w:uiPriority="0" w:unhideWhenUsed="1"/>
    <w:lsdException w:name="Date" w:semiHidden="1" w:uiPriority="0" w:unhideWhenUsed="1"/>
    <w:lsdException w:name="Body Text First Indent" w:semiHidden="1" w:unhideWhenUsed="1"/>
    <w:lsdException w:name="Body Text First Indent 2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iPriority="0" w:unhideWhenUsed="1"/>
    <w:lsdException w:name="Hyperlink" w:semiHidden="1" w:unhideWhenUsed="1"/>
    <w:lsdException w:name="FollowedHyperlink" w:semiHidden="1" w:uiPriority="0" w:unhideWhenUsed="1"/>
    <w:lsdException w:name="Strong" w:uiPriority="22" w:qFormat="1"/>
    <w:lsdException w:name="Emphasis" w:uiPriority="0" w:qFormat="1"/>
    <w:lsdException w:name="Document Map" w:semiHidden="1" w:uiPriority="0" w:unhideWhenUsed="1"/>
    <w:lsdException w:name="Plain Text" w:semiHidden="1" w:uiPriority="0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iPriority="0" w:unhideWhenUsed="1"/>
    <w:lsdException w:name="HTML Code" w:semiHidden="1" w:uiPriority="0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iPriority="0" w:unhideWhenUsed="1"/>
    <w:lsdException w:name="Outline List 2" w:semiHidden="1" w:unhideWhenUsed="1"/>
    <w:lsdException w:name="Outline List 3" w:semiHidden="1" w:unhideWhenUsed="1"/>
    <w:lsdException w:name="Table Simple 1" w:semiHidden="1" w:uiPriority="0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iPriority="0" w:unhideWhenUsed="1"/>
    <w:lsdException w:name="Table Classic 4" w:semiHidden="1" w:uiPriority="0" w:unhideWhenUsed="1"/>
    <w:lsdException w:name="Table Colorful 1" w:semiHidden="1" w:uiPriority="0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iPriority="0" w:unhideWhenUsed="1"/>
    <w:lsdException w:name="Table Grid 3" w:semiHidden="1" w:uiPriority="0" w:unhideWhenUsed="1"/>
    <w:lsdException w:name="Table Grid 4" w:semiHidden="1" w:unhideWhenUsed="1"/>
    <w:lsdException w:name="Table Grid 5" w:semiHidden="1" w:unhideWhenUsed="1"/>
    <w:lsdException w:name="Table Grid 6" w:semiHidden="1" w:uiPriority="0" w:unhideWhenUsed="1"/>
    <w:lsdException w:name="Table Grid 7" w:semiHidden="1" w:unhideWhenUsed="1"/>
    <w:lsdException w:name="Table Grid 8" w:semiHidden="1" w:unhideWhenUsed="1"/>
    <w:lsdException w:name="Table List 1" w:semiHidden="1" w:uiPriority="0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iPriority="0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iPriority="0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iPriority="0" w:unhideWhenUsed="1"/>
    <w:lsdException w:name="Table Grid" w:uiPriority="0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</w:latentStyles>
  <w:style w:type="paragraph" w:default="1" w:styleId="af0">
    <w:name w:val="Normal"/>
    <w:qFormat/>
    <w:rsid w:val="008F2A42"/>
    <w:pPr>
      <w:spacing w:after="0"/>
      <w:ind w:firstLine="0"/>
      <w:jc w:val="left"/>
    </w:pPr>
    <w:rPr>
      <w:rFonts w:ascii="Times New Roman" w:eastAsia="Times New Roman" w:hAnsi="Times New Roman" w:cs="Times New Roman"/>
      <w:lang w:eastAsia="ru-RU"/>
    </w:rPr>
  </w:style>
  <w:style w:type="paragraph" w:styleId="13">
    <w:name w:val="heading 1"/>
    <w:next w:val="af1"/>
    <w:link w:val="18"/>
    <w:qFormat/>
    <w:rsid w:val="008F2A42"/>
    <w:pPr>
      <w:keepNext/>
      <w:pageBreakBefore/>
      <w:numPr>
        <w:numId w:val="18"/>
      </w:numPr>
      <w:spacing w:before="240" w:after="0"/>
      <w:ind w:left="5387"/>
      <w:jc w:val="center"/>
      <w:outlineLvl w:val="0"/>
    </w:pPr>
    <w:rPr>
      <w:rFonts w:ascii="Times New Roman" w:eastAsia="Times New Roman" w:hAnsi="Times New Roman" w:cs="Arial"/>
      <w:b/>
      <w:bCs/>
      <w:kern w:val="32"/>
      <w:sz w:val="28"/>
      <w:szCs w:val="32"/>
      <w:lang w:eastAsia="ru-RU"/>
    </w:rPr>
  </w:style>
  <w:style w:type="paragraph" w:styleId="22">
    <w:name w:val="heading 2"/>
    <w:basedOn w:val="af0"/>
    <w:next w:val="af0"/>
    <w:link w:val="23"/>
    <w:qFormat/>
    <w:rsid w:val="008F2A42"/>
    <w:pPr>
      <w:keepNext/>
      <w:spacing w:before="240" w:after="60"/>
      <w:outlineLvl w:val="1"/>
    </w:pPr>
    <w:rPr>
      <w:rFonts w:ascii="Arial" w:hAnsi="Arial" w:cs="Arial"/>
      <w:b/>
      <w:bCs/>
      <w:i/>
      <w:iCs/>
      <w:sz w:val="28"/>
      <w:szCs w:val="28"/>
    </w:rPr>
  </w:style>
  <w:style w:type="paragraph" w:styleId="32">
    <w:name w:val="heading 3"/>
    <w:basedOn w:val="af0"/>
    <w:next w:val="af0"/>
    <w:link w:val="33"/>
    <w:qFormat/>
    <w:rsid w:val="008F2A42"/>
    <w:pPr>
      <w:keepNext/>
      <w:spacing w:before="240" w:after="60"/>
      <w:outlineLvl w:val="2"/>
    </w:pPr>
    <w:rPr>
      <w:rFonts w:ascii="Arial" w:hAnsi="Arial" w:cs="Arial"/>
      <w:b/>
      <w:bCs/>
      <w:sz w:val="26"/>
      <w:szCs w:val="26"/>
    </w:rPr>
  </w:style>
  <w:style w:type="paragraph" w:styleId="4">
    <w:name w:val="heading 4"/>
    <w:basedOn w:val="af0"/>
    <w:next w:val="af0"/>
    <w:link w:val="40"/>
    <w:qFormat/>
    <w:rsid w:val="008F2A42"/>
    <w:pPr>
      <w:keepNext/>
      <w:spacing w:before="240" w:after="60"/>
      <w:outlineLvl w:val="3"/>
    </w:pPr>
    <w:rPr>
      <w:b/>
      <w:bCs/>
      <w:sz w:val="28"/>
      <w:szCs w:val="28"/>
    </w:rPr>
  </w:style>
  <w:style w:type="paragraph" w:styleId="5">
    <w:name w:val="heading 5"/>
    <w:basedOn w:val="af0"/>
    <w:next w:val="af0"/>
    <w:link w:val="50"/>
    <w:qFormat/>
    <w:rsid w:val="008F2A42"/>
    <w:pPr>
      <w:spacing w:before="240" w:after="60"/>
      <w:outlineLvl w:val="4"/>
    </w:pPr>
    <w:rPr>
      <w:b/>
      <w:bCs/>
      <w:i/>
      <w:iCs/>
      <w:sz w:val="26"/>
      <w:szCs w:val="26"/>
    </w:rPr>
  </w:style>
  <w:style w:type="paragraph" w:styleId="6">
    <w:name w:val="heading 6"/>
    <w:basedOn w:val="af0"/>
    <w:next w:val="af0"/>
    <w:link w:val="60"/>
    <w:qFormat/>
    <w:rsid w:val="008F2A42"/>
    <w:pPr>
      <w:spacing w:before="240" w:after="60"/>
      <w:outlineLvl w:val="5"/>
    </w:pPr>
    <w:rPr>
      <w:b/>
      <w:bCs/>
      <w:sz w:val="22"/>
      <w:szCs w:val="22"/>
    </w:rPr>
  </w:style>
  <w:style w:type="paragraph" w:styleId="7">
    <w:name w:val="heading 7"/>
    <w:basedOn w:val="af0"/>
    <w:next w:val="af0"/>
    <w:link w:val="70"/>
    <w:qFormat/>
    <w:rsid w:val="008F2A42"/>
    <w:pPr>
      <w:spacing w:before="240" w:after="60"/>
      <w:outlineLvl w:val="6"/>
    </w:pPr>
  </w:style>
  <w:style w:type="paragraph" w:styleId="8">
    <w:name w:val="heading 8"/>
    <w:basedOn w:val="af0"/>
    <w:next w:val="af0"/>
    <w:link w:val="80"/>
    <w:qFormat/>
    <w:rsid w:val="008F2A42"/>
    <w:pPr>
      <w:spacing w:before="240" w:after="60"/>
      <w:outlineLvl w:val="7"/>
    </w:pPr>
    <w:rPr>
      <w:i/>
      <w:iCs/>
    </w:rPr>
  </w:style>
  <w:style w:type="paragraph" w:styleId="9">
    <w:name w:val="heading 9"/>
    <w:basedOn w:val="af0"/>
    <w:next w:val="af0"/>
    <w:link w:val="90"/>
    <w:qFormat/>
    <w:rsid w:val="008F2A42"/>
    <w:pPr>
      <w:spacing w:before="240" w:after="60"/>
      <w:outlineLvl w:val="8"/>
    </w:pPr>
    <w:rPr>
      <w:rFonts w:ascii="Arial" w:hAnsi="Arial" w:cs="Arial"/>
      <w:sz w:val="22"/>
      <w:szCs w:val="22"/>
    </w:rPr>
  </w:style>
  <w:style w:type="character" w:default="1" w:styleId="af2">
    <w:name w:val="Default Paragraph Font"/>
    <w:uiPriority w:val="1"/>
    <w:semiHidden/>
    <w:unhideWhenUsed/>
  </w:style>
  <w:style w:type="table" w:default="1" w:styleId="af3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af4">
    <w:name w:val="No List"/>
    <w:uiPriority w:val="99"/>
    <w:semiHidden/>
    <w:unhideWhenUsed/>
  </w:style>
  <w:style w:type="paragraph" w:styleId="af5">
    <w:name w:val="footnote text"/>
    <w:link w:val="af6"/>
    <w:rsid w:val="008F2A42"/>
    <w:pPr>
      <w:spacing w:after="0"/>
      <w:ind w:firstLine="284"/>
    </w:pPr>
    <w:rPr>
      <w:rFonts w:eastAsia="Times New Roman" w:cs="Times New Roman"/>
      <w:spacing w:val="-2"/>
      <w:sz w:val="18"/>
      <w:szCs w:val="20"/>
      <w:lang w:eastAsia="ru-RU"/>
    </w:rPr>
  </w:style>
  <w:style w:type="character" w:customStyle="1" w:styleId="af6">
    <w:name w:val="Текст сноски Знак"/>
    <w:link w:val="af5"/>
    <w:rsid w:val="008F2A42"/>
    <w:rPr>
      <w:rFonts w:eastAsia="Times New Roman" w:cs="Times New Roman"/>
      <w:spacing w:val="-2"/>
      <w:sz w:val="18"/>
      <w:szCs w:val="20"/>
      <w:lang w:eastAsia="ru-RU"/>
    </w:rPr>
  </w:style>
  <w:style w:type="character" w:styleId="af7">
    <w:name w:val="footnote reference"/>
    <w:rsid w:val="008F2A42"/>
    <w:rPr>
      <w:rFonts w:ascii="Arial" w:hAnsi="Arial"/>
      <w:color w:val="auto"/>
      <w:spacing w:val="20"/>
      <w:w w:val="100"/>
      <w:position w:val="0"/>
      <w:sz w:val="22"/>
      <w:effect w:val="none"/>
      <w:bdr w:val="none" w:sz="0" w:space="0" w:color="auto"/>
      <w:vertAlign w:val="superscript"/>
    </w:rPr>
  </w:style>
  <w:style w:type="paragraph" w:styleId="af8">
    <w:name w:val="List Paragraph"/>
    <w:basedOn w:val="af0"/>
    <w:uiPriority w:val="34"/>
    <w:qFormat/>
    <w:rsid w:val="00FD4556"/>
    <w:pPr>
      <w:spacing w:after="120"/>
      <w:ind w:firstLine="709"/>
      <w:contextualSpacing/>
    </w:pPr>
    <w:rPr>
      <w:rFonts w:ascii="Verdana" w:hAnsi="Verdana"/>
      <w:sz w:val="22"/>
    </w:rPr>
  </w:style>
  <w:style w:type="character" w:customStyle="1" w:styleId="18">
    <w:name w:val="Заголовок 1 Знак"/>
    <w:link w:val="13"/>
    <w:rsid w:val="008F2A42"/>
    <w:rPr>
      <w:rFonts w:ascii="Times New Roman" w:eastAsia="Times New Roman" w:hAnsi="Times New Roman" w:cs="Arial"/>
      <w:b/>
      <w:bCs/>
      <w:kern w:val="32"/>
      <w:sz w:val="28"/>
      <w:szCs w:val="32"/>
      <w:lang w:eastAsia="ru-RU"/>
    </w:rPr>
  </w:style>
  <w:style w:type="character" w:customStyle="1" w:styleId="60">
    <w:name w:val="Заголовок 6 Знак"/>
    <w:link w:val="6"/>
    <w:rsid w:val="008F2A42"/>
    <w:rPr>
      <w:rFonts w:ascii="Times New Roman" w:eastAsia="Times New Roman" w:hAnsi="Times New Roman" w:cs="Times New Roman"/>
      <w:b/>
      <w:bCs/>
      <w:sz w:val="22"/>
      <w:szCs w:val="22"/>
      <w:lang w:eastAsia="ru-RU"/>
    </w:rPr>
  </w:style>
  <w:style w:type="character" w:customStyle="1" w:styleId="70">
    <w:name w:val="Заголовок 7 Знак"/>
    <w:link w:val="7"/>
    <w:rsid w:val="008F2A42"/>
    <w:rPr>
      <w:rFonts w:ascii="Times New Roman" w:eastAsia="Times New Roman" w:hAnsi="Times New Roman" w:cs="Times New Roman"/>
      <w:lang w:eastAsia="ru-RU"/>
    </w:rPr>
  </w:style>
  <w:style w:type="character" w:customStyle="1" w:styleId="80">
    <w:name w:val="Заголовок 8 Знак"/>
    <w:link w:val="8"/>
    <w:rsid w:val="008F2A42"/>
    <w:rPr>
      <w:rFonts w:ascii="Times New Roman" w:eastAsia="Times New Roman" w:hAnsi="Times New Roman" w:cs="Times New Roman"/>
      <w:i/>
      <w:iCs/>
      <w:lang w:eastAsia="ru-RU"/>
    </w:rPr>
  </w:style>
  <w:style w:type="character" w:customStyle="1" w:styleId="90">
    <w:name w:val="Заголовок 9 Знак"/>
    <w:link w:val="9"/>
    <w:rsid w:val="008F2A42"/>
    <w:rPr>
      <w:rFonts w:eastAsia="Times New Roman" w:cs="Arial"/>
      <w:sz w:val="22"/>
      <w:szCs w:val="22"/>
      <w:lang w:eastAsia="ru-RU"/>
    </w:rPr>
  </w:style>
  <w:style w:type="character" w:customStyle="1" w:styleId="33">
    <w:name w:val="Заголовок 3 Знак"/>
    <w:link w:val="32"/>
    <w:rsid w:val="008F2A42"/>
    <w:rPr>
      <w:rFonts w:eastAsia="Times New Roman" w:cs="Arial"/>
      <w:b/>
      <w:bCs/>
      <w:sz w:val="26"/>
      <w:szCs w:val="26"/>
      <w:lang w:eastAsia="ru-RU"/>
    </w:rPr>
  </w:style>
  <w:style w:type="paragraph" w:styleId="af9">
    <w:name w:val="header"/>
    <w:aliases w:val="*Header,Even"/>
    <w:basedOn w:val="af0"/>
    <w:link w:val="afa"/>
    <w:uiPriority w:val="99"/>
    <w:unhideWhenUsed/>
    <w:rsid w:val="008F2A42"/>
    <w:pPr>
      <w:tabs>
        <w:tab w:val="center" w:pos="4677"/>
        <w:tab w:val="right" w:pos="9355"/>
      </w:tabs>
    </w:pPr>
  </w:style>
  <w:style w:type="character" w:customStyle="1" w:styleId="afa">
    <w:name w:val="Верхний колонтитул Знак"/>
    <w:aliases w:val="*Header Знак,Even Знак"/>
    <w:link w:val="af9"/>
    <w:uiPriority w:val="99"/>
    <w:rsid w:val="008F2A42"/>
    <w:rPr>
      <w:rFonts w:ascii="Times New Roman" w:eastAsia="Times New Roman" w:hAnsi="Times New Roman" w:cs="Times New Roman"/>
      <w:lang w:eastAsia="ru-RU"/>
    </w:rPr>
  </w:style>
  <w:style w:type="paragraph" w:styleId="afb">
    <w:name w:val="footer"/>
    <w:basedOn w:val="af0"/>
    <w:link w:val="afc"/>
    <w:uiPriority w:val="99"/>
    <w:unhideWhenUsed/>
    <w:rsid w:val="008F2A42"/>
    <w:pPr>
      <w:tabs>
        <w:tab w:val="center" w:pos="4677"/>
        <w:tab w:val="right" w:pos="9355"/>
      </w:tabs>
    </w:pPr>
  </w:style>
  <w:style w:type="character" w:customStyle="1" w:styleId="afc">
    <w:name w:val="Нижний колонтитул Знак"/>
    <w:link w:val="afb"/>
    <w:uiPriority w:val="99"/>
    <w:rsid w:val="008F2A42"/>
    <w:rPr>
      <w:rFonts w:ascii="Times New Roman" w:eastAsia="Times New Roman" w:hAnsi="Times New Roman" w:cs="Times New Roman"/>
      <w:lang w:eastAsia="ru-RU"/>
    </w:rPr>
  </w:style>
  <w:style w:type="character" w:customStyle="1" w:styleId="50">
    <w:name w:val="Заголовок 5 Знак"/>
    <w:link w:val="5"/>
    <w:rsid w:val="008F2A42"/>
    <w:rPr>
      <w:rFonts w:ascii="Times New Roman" w:eastAsia="Times New Roman" w:hAnsi="Times New Roman" w:cs="Times New Roman"/>
      <w:b/>
      <w:bCs/>
      <w:i/>
      <w:iCs/>
      <w:sz w:val="26"/>
      <w:szCs w:val="26"/>
      <w:lang w:eastAsia="ru-RU"/>
    </w:rPr>
  </w:style>
  <w:style w:type="character" w:customStyle="1" w:styleId="23">
    <w:name w:val="Заголовок 2 Знак"/>
    <w:link w:val="22"/>
    <w:rsid w:val="008F2A42"/>
    <w:rPr>
      <w:rFonts w:eastAsia="Times New Roman" w:cs="Arial"/>
      <w:b/>
      <w:bCs/>
      <w:i/>
      <w:iCs/>
      <w:sz w:val="28"/>
      <w:szCs w:val="28"/>
      <w:lang w:eastAsia="ru-RU"/>
    </w:rPr>
  </w:style>
  <w:style w:type="paragraph" w:styleId="afd">
    <w:name w:val="Balloon Text"/>
    <w:basedOn w:val="af0"/>
    <w:link w:val="afe"/>
    <w:semiHidden/>
    <w:rsid w:val="008F2A42"/>
    <w:rPr>
      <w:rFonts w:ascii="Tahoma" w:hAnsi="Tahoma" w:cs="Tahoma"/>
      <w:sz w:val="16"/>
      <w:szCs w:val="16"/>
    </w:rPr>
  </w:style>
  <w:style w:type="character" w:customStyle="1" w:styleId="afe">
    <w:name w:val="Текст выноски Знак"/>
    <w:link w:val="afd"/>
    <w:semiHidden/>
    <w:rsid w:val="008F2A42"/>
    <w:rPr>
      <w:rFonts w:ascii="Tahoma" w:eastAsia="Times New Roman" w:hAnsi="Tahoma" w:cs="Tahoma"/>
      <w:sz w:val="16"/>
      <w:szCs w:val="16"/>
      <w:lang w:eastAsia="ru-RU"/>
    </w:rPr>
  </w:style>
  <w:style w:type="table" w:styleId="aff">
    <w:name w:val="Table Grid"/>
    <w:aliases w:val="OTR,Сетка таблицы GR"/>
    <w:basedOn w:val="af3"/>
    <w:rsid w:val="008F2A42"/>
    <w:pPr>
      <w:spacing w:after="0"/>
      <w:ind w:firstLine="0"/>
      <w:jc w:val="left"/>
    </w:pPr>
    <w:rPr>
      <w:rFonts w:ascii="Times New Roman" w:eastAsia="Times New Roman" w:hAnsi="Times New Roman" w:cs="Times New Roman"/>
      <w:sz w:val="20"/>
      <w:szCs w:val="20"/>
      <w:lang w:eastAsia="ru-RU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character" w:styleId="aff0">
    <w:name w:val="Hyperlink"/>
    <w:uiPriority w:val="99"/>
    <w:rsid w:val="008F2A42"/>
    <w:rPr>
      <w:rFonts w:ascii="Times New Roman" w:hAnsi="Times New Roman"/>
      <w:color w:val="0000FF"/>
      <w:u w:val="single"/>
    </w:rPr>
  </w:style>
  <w:style w:type="character" w:styleId="aff1">
    <w:name w:val="annotation reference"/>
    <w:uiPriority w:val="99"/>
    <w:rsid w:val="005713D8"/>
    <w:rPr>
      <w:sz w:val="16"/>
      <w:szCs w:val="16"/>
    </w:rPr>
  </w:style>
  <w:style w:type="paragraph" w:styleId="aff2">
    <w:name w:val="annotation text"/>
    <w:basedOn w:val="af0"/>
    <w:link w:val="aff3"/>
    <w:uiPriority w:val="99"/>
    <w:rsid w:val="005713D8"/>
    <w:rPr>
      <w:sz w:val="20"/>
      <w:szCs w:val="20"/>
    </w:rPr>
  </w:style>
  <w:style w:type="character" w:customStyle="1" w:styleId="aff3">
    <w:name w:val="Текст примечания Знак"/>
    <w:basedOn w:val="af2"/>
    <w:link w:val="aff2"/>
    <w:uiPriority w:val="99"/>
    <w:rsid w:val="005713D8"/>
    <w:rPr>
      <w:rFonts w:ascii="Times New Roman" w:eastAsia="Times New Roman" w:hAnsi="Times New Roman" w:cs="Times New Roman"/>
      <w:sz w:val="20"/>
      <w:szCs w:val="20"/>
      <w:lang w:eastAsia="ru-RU"/>
    </w:rPr>
  </w:style>
  <w:style w:type="paragraph" w:styleId="34">
    <w:name w:val="List Number 3"/>
    <w:basedOn w:val="af0"/>
    <w:rsid w:val="008F2A42"/>
  </w:style>
  <w:style w:type="paragraph" w:styleId="aff4">
    <w:name w:val="Body Text"/>
    <w:basedOn w:val="af0"/>
    <w:link w:val="aff5"/>
    <w:uiPriority w:val="99"/>
    <w:semiHidden/>
    <w:unhideWhenUsed/>
    <w:rsid w:val="005C0D61"/>
  </w:style>
  <w:style w:type="character" w:customStyle="1" w:styleId="aff5">
    <w:name w:val="Основной текст Знак"/>
    <w:basedOn w:val="af2"/>
    <w:link w:val="aff4"/>
    <w:uiPriority w:val="99"/>
    <w:semiHidden/>
    <w:rsid w:val="005C0D61"/>
  </w:style>
  <w:style w:type="paragraph" w:customStyle="1" w:styleId="TEXT">
    <w:name w:val="TEXT"/>
    <w:basedOn w:val="af0"/>
    <w:rsid w:val="003E7146"/>
    <w:pPr>
      <w:spacing w:before="120" w:after="60"/>
    </w:pPr>
    <w:rPr>
      <w:szCs w:val="20"/>
    </w:rPr>
  </w:style>
  <w:style w:type="character" w:customStyle="1" w:styleId="40">
    <w:name w:val="Заголовок 4 Знак"/>
    <w:link w:val="4"/>
    <w:rsid w:val="008F2A42"/>
    <w:rPr>
      <w:rFonts w:ascii="Times New Roman" w:eastAsia="Times New Roman" w:hAnsi="Times New Roman" w:cs="Times New Roman"/>
      <w:b/>
      <w:bCs/>
      <w:sz w:val="28"/>
      <w:szCs w:val="28"/>
      <w:lang w:eastAsia="ru-RU"/>
    </w:rPr>
  </w:style>
  <w:style w:type="paragraph" w:styleId="aff6">
    <w:name w:val="Body Text Indent"/>
    <w:basedOn w:val="af0"/>
    <w:link w:val="aff7"/>
    <w:rsid w:val="008F2A42"/>
    <w:pPr>
      <w:spacing w:after="120"/>
      <w:ind w:left="283"/>
    </w:pPr>
    <w:rPr>
      <w:rFonts w:ascii="Arial" w:hAnsi="Arial"/>
    </w:rPr>
  </w:style>
  <w:style w:type="character" w:customStyle="1" w:styleId="aff7">
    <w:name w:val="Основной текст с отступом Знак"/>
    <w:link w:val="aff6"/>
    <w:rsid w:val="008F2A42"/>
    <w:rPr>
      <w:rFonts w:eastAsia="Times New Roman" w:cs="Times New Roman"/>
      <w:lang w:eastAsia="ru-RU"/>
    </w:rPr>
  </w:style>
  <w:style w:type="paragraph" w:styleId="35">
    <w:name w:val="Body Text 3"/>
    <w:basedOn w:val="af0"/>
    <w:link w:val="36"/>
    <w:uiPriority w:val="99"/>
    <w:semiHidden/>
    <w:unhideWhenUsed/>
    <w:rsid w:val="002A4329"/>
    <w:rPr>
      <w:sz w:val="16"/>
      <w:szCs w:val="16"/>
    </w:rPr>
  </w:style>
  <w:style w:type="character" w:customStyle="1" w:styleId="36">
    <w:name w:val="Основной текст 3 Знак"/>
    <w:basedOn w:val="af2"/>
    <w:link w:val="35"/>
    <w:uiPriority w:val="99"/>
    <w:semiHidden/>
    <w:rsid w:val="002A4329"/>
    <w:rPr>
      <w:sz w:val="16"/>
      <w:szCs w:val="16"/>
    </w:rPr>
  </w:style>
  <w:style w:type="paragraph" w:customStyle="1" w:styleId="19">
    <w:name w:val="Текст1"/>
    <w:basedOn w:val="af0"/>
    <w:rsid w:val="00855BA3"/>
    <w:rPr>
      <w:rFonts w:ascii="Courier New" w:hAnsi="Courier New"/>
      <w:sz w:val="20"/>
      <w:szCs w:val="20"/>
    </w:rPr>
  </w:style>
  <w:style w:type="paragraph" w:customStyle="1" w:styleId="24">
    <w:name w:val="Текст2"/>
    <w:basedOn w:val="af0"/>
    <w:rsid w:val="00D81D2F"/>
    <w:rPr>
      <w:rFonts w:ascii="Courier New" w:hAnsi="Courier New"/>
      <w:sz w:val="20"/>
      <w:szCs w:val="20"/>
    </w:rPr>
  </w:style>
  <w:style w:type="paragraph" w:customStyle="1" w:styleId="1a">
    <w:name w:val="Обычный текст1"/>
    <w:basedOn w:val="af0"/>
    <w:rsid w:val="00516B78"/>
    <w:pPr>
      <w:ind w:firstLine="454"/>
    </w:pPr>
  </w:style>
  <w:style w:type="paragraph" w:styleId="1b">
    <w:name w:val="toc 1"/>
    <w:next w:val="af0"/>
    <w:uiPriority w:val="39"/>
    <w:rsid w:val="0080015F"/>
    <w:pPr>
      <w:tabs>
        <w:tab w:val="right" w:leader="dot" w:pos="10149"/>
      </w:tabs>
      <w:spacing w:before="120"/>
      <w:ind w:right="567" w:firstLine="0"/>
    </w:pPr>
    <w:rPr>
      <w:rFonts w:ascii="Verdana" w:eastAsia="Times New Roman" w:hAnsi="Verdana" w:cs="Times New Roman"/>
      <w:sz w:val="22"/>
      <w:lang w:eastAsia="ru-RU"/>
    </w:rPr>
  </w:style>
  <w:style w:type="character" w:styleId="aff8">
    <w:name w:val="Strong"/>
    <w:uiPriority w:val="22"/>
    <w:qFormat/>
    <w:rsid w:val="00B81E77"/>
    <w:rPr>
      <w:b/>
      <w:bCs/>
    </w:rPr>
  </w:style>
  <w:style w:type="paragraph" w:styleId="aff9">
    <w:name w:val="TOC Heading"/>
    <w:basedOn w:val="13"/>
    <w:next w:val="af0"/>
    <w:uiPriority w:val="39"/>
    <w:semiHidden/>
    <w:unhideWhenUsed/>
    <w:qFormat/>
    <w:rsid w:val="00B81E77"/>
    <w:pPr>
      <w:outlineLvl w:val="9"/>
    </w:pPr>
    <w:rPr>
      <w:lang w:bidi="en-US"/>
    </w:rPr>
  </w:style>
  <w:style w:type="paragraph" w:styleId="25">
    <w:name w:val="toc 2"/>
    <w:next w:val="af0"/>
    <w:uiPriority w:val="39"/>
    <w:rsid w:val="00207B7E"/>
    <w:pPr>
      <w:tabs>
        <w:tab w:val="right" w:leader="dot" w:pos="10149"/>
      </w:tabs>
      <w:spacing w:before="120"/>
      <w:ind w:left="454" w:right="567" w:firstLine="0"/>
    </w:pPr>
    <w:rPr>
      <w:rFonts w:ascii="Verdana" w:eastAsia="Times New Roman" w:hAnsi="Verdana" w:cs="Times New Roman"/>
      <w:sz w:val="22"/>
      <w:lang w:eastAsia="ru-RU"/>
    </w:rPr>
  </w:style>
  <w:style w:type="character" w:styleId="affa">
    <w:name w:val="page number"/>
    <w:basedOn w:val="af2"/>
    <w:rsid w:val="00D324C6"/>
  </w:style>
  <w:style w:type="paragraph" w:styleId="affb">
    <w:name w:val="caption"/>
    <w:basedOn w:val="af0"/>
    <w:next w:val="af0"/>
    <w:qFormat/>
    <w:rsid w:val="008F2A42"/>
    <w:rPr>
      <w:b/>
      <w:bCs/>
      <w:sz w:val="20"/>
      <w:szCs w:val="20"/>
    </w:rPr>
  </w:style>
  <w:style w:type="paragraph" w:styleId="affc">
    <w:name w:val="Title"/>
    <w:basedOn w:val="af0"/>
    <w:next w:val="af0"/>
    <w:link w:val="affd"/>
    <w:qFormat/>
    <w:rsid w:val="00B81E77"/>
    <w:pPr>
      <w:pBdr>
        <w:bottom w:val="single" w:sz="4" w:space="1" w:color="auto"/>
      </w:pBdr>
      <w:contextualSpacing/>
    </w:pPr>
    <w:rPr>
      <w:rFonts w:asciiTheme="majorHAnsi" w:eastAsiaTheme="majorEastAsia" w:hAnsiTheme="majorHAnsi" w:cstheme="majorBidi"/>
      <w:spacing w:val="5"/>
      <w:sz w:val="52"/>
      <w:szCs w:val="52"/>
    </w:rPr>
  </w:style>
  <w:style w:type="character" w:customStyle="1" w:styleId="affd">
    <w:name w:val="Заголовок Знак"/>
    <w:basedOn w:val="af2"/>
    <w:link w:val="affc"/>
    <w:rsid w:val="00B81E77"/>
    <w:rPr>
      <w:rFonts w:asciiTheme="majorHAnsi" w:eastAsiaTheme="majorEastAsia" w:hAnsiTheme="majorHAnsi" w:cstheme="majorBidi"/>
      <w:spacing w:val="5"/>
      <w:sz w:val="52"/>
      <w:szCs w:val="52"/>
    </w:rPr>
  </w:style>
  <w:style w:type="paragraph" w:styleId="affe">
    <w:name w:val="Subtitle"/>
    <w:basedOn w:val="af0"/>
    <w:link w:val="afff"/>
    <w:qFormat/>
    <w:rsid w:val="008F2A42"/>
    <w:pPr>
      <w:spacing w:after="60"/>
      <w:jc w:val="center"/>
    </w:pPr>
    <w:rPr>
      <w:rFonts w:cs="Arial"/>
    </w:rPr>
  </w:style>
  <w:style w:type="character" w:customStyle="1" w:styleId="afff">
    <w:name w:val="Подзаголовок Знак"/>
    <w:link w:val="affe"/>
    <w:rsid w:val="008F2A42"/>
    <w:rPr>
      <w:rFonts w:ascii="Times New Roman" w:eastAsia="Times New Roman" w:hAnsi="Times New Roman" w:cs="Arial"/>
      <w:lang w:eastAsia="ru-RU"/>
    </w:rPr>
  </w:style>
  <w:style w:type="character" w:styleId="afff0">
    <w:name w:val="Emphasis"/>
    <w:qFormat/>
    <w:rsid w:val="008F2A42"/>
    <w:rPr>
      <w:rFonts w:ascii="Arial" w:hAnsi="Arial"/>
      <w:i/>
      <w:iCs/>
    </w:rPr>
  </w:style>
  <w:style w:type="paragraph" w:styleId="afff1">
    <w:name w:val="No Spacing"/>
    <w:basedOn w:val="af0"/>
    <w:uiPriority w:val="1"/>
    <w:qFormat/>
    <w:rsid w:val="00B81E77"/>
  </w:style>
  <w:style w:type="paragraph" w:styleId="26">
    <w:name w:val="Quote"/>
    <w:basedOn w:val="af0"/>
    <w:next w:val="af0"/>
    <w:link w:val="27"/>
    <w:uiPriority w:val="29"/>
    <w:qFormat/>
    <w:rsid w:val="00B81E77"/>
    <w:pPr>
      <w:spacing w:before="200"/>
      <w:ind w:left="360" w:right="360"/>
    </w:pPr>
    <w:rPr>
      <w:i/>
      <w:iCs/>
    </w:rPr>
  </w:style>
  <w:style w:type="character" w:customStyle="1" w:styleId="27">
    <w:name w:val="Цитата 2 Знак"/>
    <w:basedOn w:val="af2"/>
    <w:link w:val="26"/>
    <w:uiPriority w:val="29"/>
    <w:rsid w:val="00B81E77"/>
    <w:rPr>
      <w:i/>
      <w:iCs/>
    </w:rPr>
  </w:style>
  <w:style w:type="paragraph" w:styleId="afff2">
    <w:name w:val="Intense Quote"/>
    <w:basedOn w:val="af0"/>
    <w:next w:val="af0"/>
    <w:link w:val="afff3"/>
    <w:uiPriority w:val="30"/>
    <w:qFormat/>
    <w:rsid w:val="00B81E77"/>
    <w:pPr>
      <w:pBdr>
        <w:bottom w:val="single" w:sz="4" w:space="1" w:color="auto"/>
      </w:pBdr>
      <w:spacing w:before="200" w:after="280"/>
      <w:ind w:left="1008" w:right="1152"/>
    </w:pPr>
    <w:rPr>
      <w:b/>
      <w:bCs/>
      <w:i/>
      <w:iCs/>
    </w:rPr>
  </w:style>
  <w:style w:type="character" w:customStyle="1" w:styleId="afff3">
    <w:name w:val="Выделенная цитата Знак"/>
    <w:basedOn w:val="af2"/>
    <w:link w:val="afff2"/>
    <w:uiPriority w:val="30"/>
    <w:rsid w:val="00B81E77"/>
    <w:rPr>
      <w:b/>
      <w:bCs/>
      <w:i/>
      <w:iCs/>
    </w:rPr>
  </w:style>
  <w:style w:type="character" w:styleId="afff4">
    <w:name w:val="Subtle Emphasis"/>
    <w:uiPriority w:val="19"/>
    <w:qFormat/>
    <w:rsid w:val="00B81E77"/>
    <w:rPr>
      <w:i/>
      <w:iCs/>
    </w:rPr>
  </w:style>
  <w:style w:type="character" w:styleId="afff5">
    <w:name w:val="Intense Emphasis"/>
    <w:uiPriority w:val="21"/>
    <w:qFormat/>
    <w:rsid w:val="00B81E77"/>
    <w:rPr>
      <w:b/>
      <w:bCs/>
    </w:rPr>
  </w:style>
  <w:style w:type="character" w:styleId="afff6">
    <w:name w:val="Subtle Reference"/>
    <w:uiPriority w:val="31"/>
    <w:qFormat/>
    <w:rsid w:val="00B81E77"/>
    <w:rPr>
      <w:smallCaps/>
    </w:rPr>
  </w:style>
  <w:style w:type="character" w:styleId="afff7">
    <w:name w:val="Intense Reference"/>
    <w:uiPriority w:val="32"/>
    <w:qFormat/>
    <w:rsid w:val="00B81E77"/>
    <w:rPr>
      <w:smallCaps/>
      <w:spacing w:val="5"/>
      <w:u w:val="single"/>
    </w:rPr>
  </w:style>
  <w:style w:type="character" w:styleId="afff8">
    <w:name w:val="Book Title"/>
    <w:uiPriority w:val="33"/>
    <w:qFormat/>
    <w:rsid w:val="00B81E77"/>
    <w:rPr>
      <w:i/>
      <w:iCs/>
      <w:smallCaps/>
      <w:spacing w:val="5"/>
    </w:rPr>
  </w:style>
  <w:style w:type="paragraph" w:styleId="41">
    <w:name w:val="toc 4"/>
    <w:next w:val="af0"/>
    <w:rsid w:val="008F2A42"/>
    <w:pPr>
      <w:tabs>
        <w:tab w:val="right" w:leader="dot" w:pos="10149"/>
      </w:tabs>
      <w:spacing w:before="160" w:after="0"/>
      <w:ind w:right="567" w:firstLine="0"/>
      <w:jc w:val="left"/>
    </w:pPr>
    <w:rPr>
      <w:rFonts w:ascii="Times New Roman" w:eastAsia="Times New Roman" w:hAnsi="Times New Roman" w:cs="Times New Roman"/>
      <w:b/>
      <w:sz w:val="28"/>
      <w:u w:color="333333"/>
      <w:lang w:eastAsia="ru-RU"/>
    </w:rPr>
  </w:style>
  <w:style w:type="paragraph" w:styleId="37">
    <w:name w:val="toc 3"/>
    <w:next w:val="af0"/>
    <w:uiPriority w:val="39"/>
    <w:rsid w:val="008F2A42"/>
    <w:pPr>
      <w:tabs>
        <w:tab w:val="right" w:leader="dot" w:pos="10149"/>
      </w:tabs>
      <w:spacing w:before="60" w:after="0"/>
      <w:ind w:left="907" w:right="567" w:firstLine="0"/>
    </w:pPr>
    <w:rPr>
      <w:rFonts w:ascii="Times New Roman" w:eastAsia="Times New Roman" w:hAnsi="Times New Roman" w:cs="Times New Roman"/>
      <w:sz w:val="28"/>
      <w:lang w:eastAsia="ru-RU"/>
    </w:rPr>
  </w:style>
  <w:style w:type="paragraph" w:styleId="51">
    <w:name w:val="toc 5"/>
    <w:next w:val="af0"/>
    <w:rsid w:val="008F2A42"/>
    <w:pPr>
      <w:tabs>
        <w:tab w:val="right" w:leader="dot" w:pos="10149"/>
      </w:tabs>
      <w:spacing w:after="0"/>
      <w:ind w:right="567" w:firstLine="0"/>
    </w:pPr>
    <w:rPr>
      <w:rFonts w:eastAsia="Times New Roman" w:cs="Times New Roman"/>
      <w:sz w:val="22"/>
      <w:lang w:eastAsia="ru-RU"/>
    </w:rPr>
  </w:style>
  <w:style w:type="paragraph" w:styleId="61">
    <w:name w:val="toc 6"/>
    <w:next w:val="af0"/>
    <w:rsid w:val="008F2A42"/>
    <w:pPr>
      <w:tabs>
        <w:tab w:val="right" w:pos="5670"/>
      </w:tabs>
      <w:spacing w:after="0"/>
      <w:ind w:right="567" w:firstLine="0"/>
    </w:pPr>
    <w:rPr>
      <w:rFonts w:eastAsia="Times New Roman" w:cs="Times New Roman"/>
      <w:spacing w:val="2"/>
      <w:sz w:val="22"/>
      <w:lang w:eastAsia="ru-RU"/>
    </w:rPr>
  </w:style>
  <w:style w:type="paragraph" w:styleId="71">
    <w:name w:val="toc 7"/>
    <w:next w:val="af0"/>
    <w:rsid w:val="008F2A42"/>
    <w:pPr>
      <w:tabs>
        <w:tab w:val="left" w:pos="1418"/>
        <w:tab w:val="right" w:leader="dot" w:pos="10025"/>
      </w:tabs>
      <w:spacing w:before="60" w:after="0"/>
      <w:ind w:left="1418" w:right="567" w:hanging="851"/>
    </w:pPr>
    <w:rPr>
      <w:rFonts w:eastAsia="Times New Roman" w:cs="Times New Roman"/>
      <w:spacing w:val="-10"/>
      <w:sz w:val="22"/>
      <w:lang w:eastAsia="ru-RU"/>
    </w:rPr>
  </w:style>
  <w:style w:type="paragraph" w:styleId="81">
    <w:name w:val="toc 8"/>
    <w:basedOn w:val="af0"/>
    <w:next w:val="af0"/>
    <w:autoRedefine/>
    <w:rsid w:val="008F2A42"/>
    <w:pPr>
      <w:ind w:left="1680"/>
    </w:pPr>
  </w:style>
  <w:style w:type="paragraph" w:styleId="91">
    <w:name w:val="toc 9"/>
    <w:basedOn w:val="af0"/>
    <w:next w:val="af0"/>
    <w:autoRedefine/>
    <w:rsid w:val="008F2A42"/>
    <w:pPr>
      <w:ind w:left="1920"/>
    </w:pPr>
  </w:style>
  <w:style w:type="paragraph" w:customStyle="1" w:styleId="Texttabl">
    <w:name w:val="Text_tabl"/>
    <w:basedOn w:val="af0"/>
    <w:rsid w:val="000F59EE"/>
    <w:pPr>
      <w:spacing w:before="60" w:after="60"/>
    </w:pPr>
    <w:rPr>
      <w:szCs w:val="20"/>
    </w:rPr>
  </w:style>
  <w:style w:type="paragraph" w:styleId="afff9">
    <w:name w:val="annotation subject"/>
    <w:basedOn w:val="aff2"/>
    <w:next w:val="aff2"/>
    <w:link w:val="afffa"/>
    <w:uiPriority w:val="99"/>
    <w:semiHidden/>
    <w:unhideWhenUsed/>
    <w:rsid w:val="00D567E2"/>
    <w:pPr>
      <w:spacing w:after="200"/>
    </w:pPr>
    <w:rPr>
      <w:rFonts w:asciiTheme="minorHAnsi" w:eastAsiaTheme="minorEastAsia" w:hAnsiTheme="minorHAnsi" w:cstheme="minorBidi"/>
      <w:b/>
      <w:bCs/>
      <w:lang w:eastAsia="en-US"/>
    </w:rPr>
  </w:style>
  <w:style w:type="character" w:customStyle="1" w:styleId="afffa">
    <w:name w:val="Тема примечания Знак"/>
    <w:basedOn w:val="aff3"/>
    <w:link w:val="afff9"/>
    <w:uiPriority w:val="99"/>
    <w:semiHidden/>
    <w:rsid w:val="00D567E2"/>
    <w:rPr>
      <w:rFonts w:ascii="Times New Roman" w:eastAsia="Times New Roman" w:hAnsi="Times New Roman" w:cs="Times New Roman"/>
      <w:b/>
      <w:bCs/>
      <w:sz w:val="20"/>
      <w:szCs w:val="20"/>
      <w:lang w:eastAsia="ru-RU"/>
    </w:rPr>
  </w:style>
  <w:style w:type="paragraph" w:styleId="afffb">
    <w:name w:val="Revision"/>
    <w:hidden/>
    <w:uiPriority w:val="99"/>
    <w:semiHidden/>
    <w:rsid w:val="004D622F"/>
    <w:pPr>
      <w:spacing w:after="0"/>
    </w:pPr>
  </w:style>
  <w:style w:type="paragraph" w:customStyle="1" w:styleId="FORMATTEXT">
    <w:name w:val=".FORMATTEXT"/>
    <w:uiPriority w:val="99"/>
    <w:rsid w:val="000C2B1B"/>
    <w:pPr>
      <w:widowControl w:val="0"/>
      <w:autoSpaceDE w:val="0"/>
      <w:autoSpaceDN w:val="0"/>
      <w:adjustRightInd w:val="0"/>
      <w:spacing w:after="0"/>
    </w:pPr>
    <w:rPr>
      <w:rFonts w:ascii="Times New Roman" w:hAnsi="Times New Roman" w:cs="Times New Roman"/>
      <w:lang w:eastAsia="ru-RU"/>
    </w:rPr>
  </w:style>
  <w:style w:type="paragraph" w:customStyle="1" w:styleId="HEADERTEXT">
    <w:name w:val=".HEADERTEXT"/>
    <w:uiPriority w:val="99"/>
    <w:rsid w:val="000C2B1B"/>
    <w:pPr>
      <w:widowControl w:val="0"/>
      <w:autoSpaceDE w:val="0"/>
      <w:autoSpaceDN w:val="0"/>
      <w:adjustRightInd w:val="0"/>
      <w:spacing w:after="0"/>
    </w:pPr>
    <w:rPr>
      <w:rFonts w:cs="Arial"/>
      <w:color w:val="2B4279"/>
      <w:lang w:eastAsia="ru-RU"/>
    </w:rPr>
  </w:style>
  <w:style w:type="paragraph" w:customStyle="1" w:styleId="pipeclass8">
    <w:name w:val="pipeclass8"/>
    <w:basedOn w:val="af0"/>
    <w:rsid w:val="00E64506"/>
    <w:pPr>
      <w:widowControl w:val="0"/>
    </w:pPr>
    <w:rPr>
      <w:rFonts w:ascii="Courier New" w:hAnsi="Courier New"/>
      <w:snapToGrid w:val="0"/>
      <w:sz w:val="16"/>
      <w:szCs w:val="20"/>
      <w:lang w:val="en-GB"/>
    </w:rPr>
  </w:style>
  <w:style w:type="paragraph" w:customStyle="1" w:styleId="Figure">
    <w:name w:val="Figure"/>
    <w:basedOn w:val="af0"/>
    <w:next w:val="af0"/>
    <w:rsid w:val="00E64506"/>
    <w:pPr>
      <w:keepNext/>
      <w:keepLines/>
      <w:widowControl w:val="0"/>
      <w:tabs>
        <w:tab w:val="left" w:pos="851"/>
      </w:tabs>
      <w:spacing w:before="480" w:after="480"/>
      <w:jc w:val="center"/>
    </w:pPr>
    <w:rPr>
      <w:rFonts w:ascii="Helvetica" w:hAnsi="Helvetica"/>
      <w:snapToGrid w:val="0"/>
      <w:sz w:val="16"/>
      <w:szCs w:val="20"/>
      <w:lang w:val="en-GB"/>
    </w:rPr>
  </w:style>
  <w:style w:type="table" w:customStyle="1" w:styleId="1c">
    <w:name w:val="Сетка таблицы1"/>
    <w:basedOn w:val="af3"/>
    <w:next w:val="aff"/>
    <w:uiPriority w:val="59"/>
    <w:rsid w:val="00B7405C"/>
    <w:pPr>
      <w:spacing w:after="0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character" w:customStyle="1" w:styleId="UnresolvedMention">
    <w:name w:val="Unresolved Mention"/>
    <w:basedOn w:val="af2"/>
    <w:uiPriority w:val="99"/>
    <w:rsid w:val="006A3277"/>
    <w:rPr>
      <w:color w:val="605E5C"/>
      <w:shd w:val="clear" w:color="auto" w:fill="E1DFDD"/>
    </w:rPr>
  </w:style>
  <w:style w:type="character" w:customStyle="1" w:styleId="afffc">
    <w:name w:val="_Текст+абзац Знак"/>
    <w:link w:val="afffd"/>
    <w:rsid w:val="008F2A42"/>
    <w:rPr>
      <w:rFonts w:ascii="Times New Roman" w:hAnsi="Times New Roman"/>
      <w:spacing w:val="-2"/>
      <w:sz w:val="28"/>
    </w:rPr>
  </w:style>
  <w:style w:type="paragraph" w:customStyle="1" w:styleId="--">
    <w:name w:val="_Наимен.Утв-го.Док-та"/>
    <w:rsid w:val="008F2A42"/>
    <w:pPr>
      <w:suppressAutoHyphens/>
      <w:spacing w:before="240" w:after="0" w:line="400" w:lineRule="exact"/>
      <w:ind w:firstLine="0"/>
      <w:jc w:val="center"/>
    </w:pPr>
    <w:rPr>
      <w:rFonts w:ascii="Times New Roman" w:eastAsia="Times New Roman" w:hAnsi="Times New Roman" w:cs="Times New Roman"/>
      <w:caps/>
      <w:sz w:val="32"/>
      <w:szCs w:val="20"/>
      <w:lang w:eastAsia="ru-RU"/>
    </w:rPr>
  </w:style>
  <w:style w:type="paragraph" w:customStyle="1" w:styleId="---">
    <w:name w:val="_Орг-я-(Испол-ль)"/>
    <w:next w:val="afffd"/>
    <w:rsid w:val="008F2A42"/>
    <w:pPr>
      <w:spacing w:before="240" w:after="0"/>
      <w:ind w:firstLine="0"/>
      <w:jc w:val="center"/>
    </w:pPr>
    <w:rPr>
      <w:rFonts w:ascii="Times New Roman" w:eastAsia="Times New Roman" w:hAnsi="Times New Roman" w:cs="Times New Roman"/>
      <w:caps/>
      <w:sz w:val="28"/>
      <w:szCs w:val="20"/>
      <w:lang w:eastAsia="ru-RU"/>
    </w:rPr>
  </w:style>
  <w:style w:type="paragraph" w:customStyle="1" w:styleId="afffe">
    <w:name w:val="_Полное.Наимен.АС"/>
    <w:rsid w:val="008F2A42"/>
    <w:pPr>
      <w:suppressAutoHyphens/>
      <w:spacing w:before="240" w:after="0" w:line="340" w:lineRule="exact"/>
      <w:ind w:firstLine="0"/>
      <w:jc w:val="center"/>
    </w:pPr>
    <w:rPr>
      <w:rFonts w:ascii="Times New Roman" w:eastAsia="Times New Roman" w:hAnsi="Times New Roman" w:cs="Arial"/>
      <w:bCs/>
      <w:sz w:val="36"/>
      <w:szCs w:val="32"/>
    </w:rPr>
  </w:style>
  <w:style w:type="paragraph" w:customStyle="1" w:styleId="affff">
    <w:name w:val="_Сокращ.Наимен.АС"/>
    <w:rsid w:val="008F2A42"/>
    <w:pPr>
      <w:spacing w:before="240" w:after="0"/>
      <w:ind w:firstLine="0"/>
      <w:jc w:val="center"/>
    </w:pPr>
    <w:rPr>
      <w:rFonts w:ascii="Times New Roman" w:eastAsia="Times New Roman" w:hAnsi="Times New Roman" w:cs="Times New Roman"/>
      <w:b/>
      <w:sz w:val="28"/>
      <w:szCs w:val="20"/>
      <w:lang w:eastAsia="ru-RU"/>
    </w:rPr>
  </w:style>
  <w:style w:type="paragraph" w:customStyle="1" w:styleId="affff0">
    <w:name w:val="_МестоИзданДокум"/>
    <w:rsid w:val="008F2A42"/>
    <w:pPr>
      <w:spacing w:after="0"/>
      <w:ind w:firstLine="0"/>
      <w:jc w:val="center"/>
    </w:pPr>
    <w:rPr>
      <w:rFonts w:ascii="Times New Roman" w:eastAsia="Times New Roman" w:hAnsi="Times New Roman" w:cs="Times New Roman"/>
      <w:sz w:val="28"/>
      <w:szCs w:val="20"/>
      <w:lang w:eastAsia="ru-RU"/>
    </w:rPr>
  </w:style>
  <w:style w:type="paragraph" w:customStyle="1" w:styleId="affff1">
    <w:name w:val="_Подстроч.надпись"/>
    <w:next w:val="afffd"/>
    <w:rsid w:val="008F2A42"/>
    <w:pPr>
      <w:pBdr>
        <w:top w:val="single" w:sz="4" w:space="1" w:color="333333"/>
      </w:pBdr>
      <w:ind w:left="57" w:right="57" w:firstLine="0"/>
      <w:jc w:val="center"/>
    </w:pPr>
    <w:rPr>
      <w:rFonts w:ascii="Times New Roman" w:eastAsia="Times New Roman" w:hAnsi="Times New Roman" w:cs="Times New Roman"/>
      <w:sz w:val="18"/>
      <w:szCs w:val="20"/>
      <w:lang w:eastAsia="ru-RU"/>
    </w:rPr>
  </w:style>
  <w:style w:type="paragraph" w:customStyle="1" w:styleId="afffd">
    <w:name w:val="_Текст+абзац"/>
    <w:aliases w:val="06 см,06 смкт,_Заг3.подПун_Текст+абзац,_Текст_Перечисление + Слева:  0"/>
    <w:link w:val="afffc"/>
    <w:rsid w:val="008F2A42"/>
    <w:pPr>
      <w:spacing w:after="0" w:line="360" w:lineRule="auto"/>
      <w:ind w:firstLine="567"/>
    </w:pPr>
    <w:rPr>
      <w:rFonts w:ascii="Times New Roman" w:hAnsi="Times New Roman"/>
      <w:spacing w:val="-2"/>
      <w:sz w:val="28"/>
    </w:rPr>
  </w:style>
  <w:style w:type="paragraph" w:customStyle="1" w:styleId="a3">
    <w:name w:val="_ТаблТкстУтвСогласовТЛиЛУ"/>
    <w:rsid w:val="008F2A42"/>
    <w:pPr>
      <w:numPr>
        <w:numId w:val="3"/>
      </w:numPr>
      <w:spacing w:after="0"/>
      <w:ind w:left="68" w:hanging="68"/>
      <w:jc w:val="left"/>
    </w:pPr>
    <w:rPr>
      <w:rFonts w:ascii="Times New Roman" w:eastAsia="Times New Roman" w:hAnsi="Times New Roman" w:cs="Times New Roman"/>
      <w:szCs w:val="20"/>
      <w:lang w:eastAsia="ru-RU"/>
    </w:rPr>
  </w:style>
  <w:style w:type="paragraph" w:customStyle="1" w:styleId="-">
    <w:name w:val="_ТЗ-ПЛ_верх.колонт.дец.№"/>
    <w:next w:val="-0"/>
    <w:rsid w:val="008F2A42"/>
    <w:pPr>
      <w:spacing w:after="60"/>
      <w:ind w:firstLine="0"/>
      <w:jc w:val="center"/>
    </w:pPr>
    <w:rPr>
      <w:rFonts w:ascii="Times New Roman" w:eastAsia="Times New Roman" w:hAnsi="Times New Roman" w:cs="Times New Roman"/>
      <w:lang w:eastAsia="ru-RU"/>
    </w:rPr>
  </w:style>
  <w:style w:type="paragraph" w:customStyle="1" w:styleId="-1">
    <w:name w:val="_Колонт.Нижн_ТЗ-ОоНИР"/>
    <w:rsid w:val="008F2A42"/>
    <w:pPr>
      <w:pBdr>
        <w:top w:val="single" w:sz="4" w:space="1" w:color="333333"/>
      </w:pBdr>
      <w:spacing w:before="60" w:after="0"/>
      <w:ind w:firstLine="0"/>
      <w:jc w:val="center"/>
    </w:pPr>
    <w:rPr>
      <w:rFonts w:ascii="Times New Roman" w:eastAsia="Times New Roman" w:hAnsi="Times New Roman" w:cs="Times New Roman"/>
      <w:b/>
      <w:spacing w:val="-2"/>
      <w:sz w:val="22"/>
      <w:lang w:eastAsia="ru-RU"/>
    </w:rPr>
  </w:style>
  <w:style w:type="paragraph" w:customStyle="1" w:styleId="10">
    <w:name w:val="_Заг.1"/>
    <w:next w:val="afffd"/>
    <w:rsid w:val="008F2A42"/>
    <w:pPr>
      <w:pageBreakBefore/>
      <w:numPr>
        <w:numId w:val="17"/>
      </w:numPr>
      <w:suppressAutoHyphens/>
      <w:spacing w:before="120" w:after="240"/>
      <w:jc w:val="left"/>
      <w:outlineLvl w:val="0"/>
    </w:pPr>
    <w:rPr>
      <w:rFonts w:ascii="Times New Roman" w:eastAsia="Times New Roman" w:hAnsi="Times New Roman" w:cs="Arial"/>
      <w:b/>
      <w:bCs/>
      <w:sz w:val="36"/>
      <w:szCs w:val="32"/>
      <w:lang w:eastAsia="ru-RU"/>
    </w:rPr>
  </w:style>
  <w:style w:type="paragraph" w:customStyle="1" w:styleId="affff2">
    <w:name w:val="_Содержание"/>
    <w:next w:val="afffd"/>
    <w:rsid w:val="008F2A42"/>
    <w:pPr>
      <w:pageBreakBefore/>
      <w:shd w:val="clear" w:color="auto" w:fill="FFFFFF"/>
      <w:spacing w:before="360" w:after="240"/>
      <w:ind w:firstLine="0"/>
      <w:jc w:val="center"/>
    </w:pPr>
    <w:rPr>
      <w:rFonts w:ascii="Times New Roman" w:eastAsia="Times New Roman" w:hAnsi="Times New Roman" w:cs="Times New Roman"/>
      <w:b/>
      <w:sz w:val="36"/>
      <w:szCs w:val="22"/>
      <w:lang w:eastAsia="ru-RU"/>
    </w:rPr>
  </w:style>
  <w:style w:type="paragraph" w:customStyle="1" w:styleId="2">
    <w:name w:val="_Заг.2"/>
    <w:next w:val="afffd"/>
    <w:rsid w:val="008F2A42"/>
    <w:pPr>
      <w:numPr>
        <w:ilvl w:val="1"/>
        <w:numId w:val="17"/>
      </w:numPr>
      <w:suppressAutoHyphens/>
      <w:spacing w:before="120" w:after="240"/>
      <w:jc w:val="left"/>
      <w:outlineLvl w:val="1"/>
    </w:pPr>
    <w:rPr>
      <w:rFonts w:ascii="Times New Roman" w:eastAsia="Times New Roman" w:hAnsi="Times New Roman" w:cs="Arial"/>
      <w:b/>
      <w:bCs/>
      <w:iCs/>
      <w:sz w:val="32"/>
      <w:szCs w:val="28"/>
      <w:lang w:eastAsia="ru-RU"/>
    </w:rPr>
  </w:style>
  <w:style w:type="paragraph" w:customStyle="1" w:styleId="3">
    <w:name w:val="_Заг.3"/>
    <w:next w:val="afffd"/>
    <w:rsid w:val="008F2A42"/>
    <w:pPr>
      <w:numPr>
        <w:ilvl w:val="2"/>
        <w:numId w:val="17"/>
      </w:numPr>
      <w:suppressAutoHyphens/>
      <w:spacing w:before="120" w:after="240"/>
      <w:jc w:val="left"/>
      <w:outlineLvl w:val="2"/>
    </w:pPr>
    <w:rPr>
      <w:rFonts w:ascii="Times New Roman" w:eastAsia="Times New Roman" w:hAnsi="Times New Roman" w:cs="Arial"/>
      <w:b/>
      <w:bCs/>
      <w:i/>
      <w:iCs/>
      <w:sz w:val="28"/>
      <w:szCs w:val="28"/>
      <w:lang w:eastAsia="ru-RU"/>
    </w:rPr>
  </w:style>
  <w:style w:type="paragraph" w:customStyle="1" w:styleId="12">
    <w:name w:val="_Заг1.подПункт"/>
    <w:rsid w:val="008F2A42"/>
    <w:pPr>
      <w:numPr>
        <w:ilvl w:val="4"/>
        <w:numId w:val="17"/>
      </w:numPr>
      <w:spacing w:after="0" w:line="360" w:lineRule="auto"/>
    </w:pPr>
    <w:rPr>
      <w:rFonts w:ascii="Times New Roman" w:eastAsia="Times New Roman" w:hAnsi="Times New Roman" w:cs="Times New Roman"/>
      <w:spacing w:val="-2"/>
      <w:sz w:val="28"/>
      <w:szCs w:val="20"/>
      <w:lang w:eastAsia="ru-RU"/>
    </w:rPr>
  </w:style>
  <w:style w:type="paragraph" w:customStyle="1" w:styleId="11">
    <w:name w:val="_Заг1.Пункт"/>
    <w:rsid w:val="008F2A42"/>
    <w:pPr>
      <w:numPr>
        <w:ilvl w:val="3"/>
        <w:numId w:val="17"/>
      </w:numPr>
      <w:spacing w:after="0" w:line="360" w:lineRule="auto"/>
    </w:pPr>
    <w:rPr>
      <w:rFonts w:ascii="Times New Roman" w:eastAsia="Times New Roman" w:hAnsi="Times New Roman" w:cs="Times New Roman"/>
      <w:spacing w:val="-2"/>
      <w:sz w:val="28"/>
      <w:szCs w:val="20"/>
      <w:lang w:eastAsia="ru-RU"/>
    </w:rPr>
  </w:style>
  <w:style w:type="paragraph" w:customStyle="1" w:styleId="21">
    <w:name w:val="_Заг2.подПункт"/>
    <w:rsid w:val="008F2A42"/>
    <w:pPr>
      <w:numPr>
        <w:ilvl w:val="6"/>
        <w:numId w:val="17"/>
      </w:numPr>
      <w:spacing w:after="0" w:line="360" w:lineRule="auto"/>
    </w:pPr>
    <w:rPr>
      <w:rFonts w:ascii="Times New Roman" w:eastAsia="Times New Roman" w:hAnsi="Times New Roman" w:cs="Times New Roman"/>
      <w:spacing w:val="-2"/>
      <w:sz w:val="28"/>
      <w:szCs w:val="20"/>
      <w:lang w:eastAsia="ru-RU"/>
    </w:rPr>
  </w:style>
  <w:style w:type="paragraph" w:customStyle="1" w:styleId="20">
    <w:name w:val="_Заг2.Пункт"/>
    <w:rsid w:val="008F2A42"/>
    <w:pPr>
      <w:numPr>
        <w:ilvl w:val="5"/>
        <w:numId w:val="17"/>
      </w:numPr>
      <w:spacing w:after="0" w:line="360" w:lineRule="auto"/>
    </w:pPr>
    <w:rPr>
      <w:rFonts w:ascii="Times New Roman" w:eastAsia="Times New Roman" w:hAnsi="Times New Roman" w:cs="Times New Roman"/>
      <w:spacing w:val="-2"/>
      <w:sz w:val="28"/>
      <w:szCs w:val="20"/>
      <w:lang w:eastAsia="ru-RU"/>
    </w:rPr>
  </w:style>
  <w:style w:type="paragraph" w:customStyle="1" w:styleId="31">
    <w:name w:val="_Заг3.подПункт"/>
    <w:rsid w:val="008F2A42"/>
    <w:pPr>
      <w:numPr>
        <w:ilvl w:val="8"/>
        <w:numId w:val="17"/>
      </w:numPr>
      <w:spacing w:after="0" w:line="360" w:lineRule="auto"/>
    </w:pPr>
    <w:rPr>
      <w:rFonts w:ascii="Times New Roman" w:eastAsia="Times New Roman" w:hAnsi="Times New Roman" w:cs="Times New Roman"/>
      <w:spacing w:val="-2"/>
      <w:sz w:val="28"/>
      <w:szCs w:val="20"/>
      <w:lang w:eastAsia="ru-RU"/>
    </w:rPr>
  </w:style>
  <w:style w:type="paragraph" w:customStyle="1" w:styleId="30">
    <w:name w:val="_Заг3.Пункт"/>
    <w:rsid w:val="008F2A42"/>
    <w:pPr>
      <w:numPr>
        <w:ilvl w:val="7"/>
        <w:numId w:val="17"/>
      </w:numPr>
      <w:spacing w:after="0" w:line="360" w:lineRule="auto"/>
    </w:pPr>
    <w:rPr>
      <w:rFonts w:ascii="Times New Roman" w:eastAsia="Times New Roman" w:hAnsi="Times New Roman" w:cs="Times New Roman"/>
      <w:spacing w:val="-2"/>
      <w:sz w:val="28"/>
      <w:szCs w:val="20"/>
      <w:lang w:eastAsia="ru-RU"/>
    </w:rPr>
  </w:style>
  <w:style w:type="paragraph" w:customStyle="1" w:styleId="14">
    <w:name w:val="_Прил_А.1"/>
    <w:next w:val="afffd"/>
    <w:rsid w:val="008F2A42"/>
    <w:pPr>
      <w:numPr>
        <w:ilvl w:val="1"/>
        <w:numId w:val="18"/>
      </w:numPr>
      <w:suppressAutoHyphens/>
      <w:spacing w:before="120" w:after="240"/>
      <w:jc w:val="left"/>
      <w:outlineLvl w:val="1"/>
    </w:pPr>
    <w:rPr>
      <w:rFonts w:ascii="Times New Roman" w:eastAsia="Times New Roman" w:hAnsi="Times New Roman" w:cs="Arial"/>
      <w:b/>
      <w:bCs/>
      <w:sz w:val="32"/>
      <w:szCs w:val="26"/>
      <w:lang w:eastAsia="ru-RU"/>
    </w:rPr>
  </w:style>
  <w:style w:type="paragraph" w:customStyle="1" w:styleId="af1">
    <w:name w:val="_Тип_приложения"/>
    <w:next w:val="-2"/>
    <w:rsid w:val="008F2A42"/>
    <w:pPr>
      <w:spacing w:after="240"/>
      <w:ind w:firstLine="0"/>
      <w:jc w:val="center"/>
    </w:pPr>
    <w:rPr>
      <w:rFonts w:ascii="Times New Roman" w:eastAsia="Times New Roman" w:hAnsi="Times New Roman" w:cs="Times New Roman"/>
      <w:lang w:eastAsia="ru-RU"/>
    </w:rPr>
  </w:style>
  <w:style w:type="paragraph" w:customStyle="1" w:styleId="-2">
    <w:name w:val="_Прил.А_Заг-к"/>
    <w:next w:val="afffd"/>
    <w:rsid w:val="008F2A42"/>
    <w:pPr>
      <w:suppressAutoHyphens/>
      <w:spacing w:before="240" w:after="240"/>
      <w:ind w:firstLine="0"/>
      <w:jc w:val="center"/>
      <w:outlineLvl w:val="0"/>
    </w:pPr>
    <w:rPr>
      <w:rFonts w:ascii="Times New Roman" w:eastAsia="Times New Roman" w:hAnsi="Times New Roman" w:cs="Times New Roman"/>
      <w:b/>
      <w:sz w:val="36"/>
      <w:lang w:eastAsia="ru-RU"/>
    </w:rPr>
  </w:style>
  <w:style w:type="paragraph" w:customStyle="1" w:styleId="110">
    <w:name w:val="_Прил_А.1.1"/>
    <w:next w:val="afffd"/>
    <w:rsid w:val="008F2A42"/>
    <w:pPr>
      <w:numPr>
        <w:ilvl w:val="2"/>
        <w:numId w:val="18"/>
      </w:numPr>
      <w:suppressAutoHyphens/>
      <w:spacing w:before="120" w:after="240"/>
      <w:ind w:firstLine="567"/>
      <w:jc w:val="left"/>
      <w:outlineLvl w:val="2"/>
    </w:pPr>
    <w:rPr>
      <w:rFonts w:ascii="Times New Roman" w:eastAsia="Times New Roman" w:hAnsi="Times New Roman" w:cs="Times New Roman"/>
      <w:b/>
      <w:i/>
      <w:sz w:val="28"/>
      <w:lang w:eastAsia="ru-RU"/>
    </w:rPr>
  </w:style>
  <w:style w:type="paragraph" w:customStyle="1" w:styleId="-3">
    <w:name w:val="_Этап.проектир-я"/>
    <w:rsid w:val="008F2A42"/>
    <w:pPr>
      <w:spacing w:before="240" w:after="0"/>
      <w:ind w:firstLine="0"/>
      <w:jc w:val="center"/>
    </w:pPr>
    <w:rPr>
      <w:rFonts w:ascii="Times New Roman" w:eastAsia="Times New Roman" w:hAnsi="Times New Roman" w:cs="Times New Roman"/>
      <w:b/>
      <w:sz w:val="34"/>
      <w:lang w:eastAsia="ru-RU"/>
    </w:rPr>
  </w:style>
  <w:style w:type="paragraph" w:customStyle="1" w:styleId="affff3">
    <w:name w:val="_Кол.Листов_ЛУ+ТЛ"/>
    <w:next w:val="afffd"/>
    <w:rsid w:val="008F2A42"/>
    <w:pPr>
      <w:spacing w:before="240" w:after="240"/>
      <w:ind w:firstLine="0"/>
      <w:jc w:val="center"/>
    </w:pPr>
    <w:rPr>
      <w:rFonts w:ascii="Times New Roman" w:eastAsia="Times New Roman" w:hAnsi="Times New Roman" w:cs="Times New Roman"/>
      <w:szCs w:val="20"/>
      <w:lang w:eastAsia="ru-RU"/>
    </w:rPr>
  </w:style>
  <w:style w:type="paragraph" w:customStyle="1" w:styleId="-4">
    <w:name w:val="_Назв&quot;Лист.утв-я&quot;"/>
    <w:rsid w:val="008F2A42"/>
    <w:pPr>
      <w:suppressAutoHyphens/>
      <w:spacing w:before="480" w:after="240"/>
      <w:ind w:firstLine="0"/>
      <w:jc w:val="center"/>
    </w:pPr>
    <w:rPr>
      <w:rFonts w:ascii="Times New Roman" w:eastAsia="Times New Roman" w:hAnsi="Times New Roman" w:cs="Times New Roman"/>
      <w:b/>
      <w:caps/>
      <w:sz w:val="30"/>
      <w:szCs w:val="28"/>
      <w:lang w:eastAsia="ru-RU"/>
    </w:rPr>
  </w:style>
  <w:style w:type="paragraph" w:customStyle="1" w:styleId="affff4">
    <w:name w:val="_ОснНадп_НазвГраф"/>
    <w:rsid w:val="008F2A42"/>
    <w:pPr>
      <w:spacing w:after="0"/>
      <w:ind w:firstLine="0"/>
      <w:jc w:val="center"/>
    </w:pPr>
    <w:rPr>
      <w:rFonts w:ascii="Times New Roman" w:eastAsia="Times New Roman" w:hAnsi="Times New Roman" w:cs="Times New Roman"/>
      <w:i/>
      <w:sz w:val="22"/>
      <w:szCs w:val="20"/>
      <w:lang w:eastAsia="ru-RU"/>
    </w:rPr>
  </w:style>
  <w:style w:type="paragraph" w:customStyle="1" w:styleId="affff5">
    <w:name w:val="_Рис.Положен_Ц"/>
    <w:next w:val="afffd"/>
    <w:rsid w:val="008F2A42"/>
    <w:pPr>
      <w:spacing w:before="120"/>
      <w:ind w:firstLine="0"/>
      <w:jc w:val="center"/>
    </w:pPr>
    <w:rPr>
      <w:rFonts w:ascii="Times New Roman" w:eastAsia="Times New Roman" w:hAnsi="Times New Roman" w:cs="Times New Roman"/>
      <w:szCs w:val="22"/>
      <w:lang w:eastAsia="ru-RU"/>
    </w:rPr>
  </w:style>
  <w:style w:type="paragraph" w:customStyle="1" w:styleId="affff6">
    <w:name w:val="_Табл_Заголовок"/>
    <w:rsid w:val="008F2A42"/>
    <w:pPr>
      <w:spacing w:after="0"/>
      <w:ind w:firstLine="0"/>
      <w:jc w:val="center"/>
    </w:pPr>
    <w:rPr>
      <w:rFonts w:ascii="Times New Roman" w:eastAsia="Times New Roman" w:hAnsi="Times New Roman" w:cs="Times New Roman"/>
      <w:b/>
      <w:spacing w:val="-2"/>
      <w:szCs w:val="18"/>
      <w:lang w:eastAsia="ru-RU"/>
    </w:rPr>
  </w:style>
  <w:style w:type="paragraph" w:customStyle="1" w:styleId="-5">
    <w:name w:val="_ТЗд-ТЛ_&quot;к ТЗ&quot;"/>
    <w:rsid w:val="008F2A42"/>
    <w:pPr>
      <w:spacing w:after="480"/>
      <w:ind w:firstLine="0"/>
      <w:jc w:val="center"/>
    </w:pPr>
    <w:rPr>
      <w:rFonts w:ascii="Times New Roman" w:eastAsia="Times New Roman" w:hAnsi="Times New Roman" w:cs="Arial"/>
      <w:bCs/>
      <w:sz w:val="32"/>
      <w:szCs w:val="32"/>
    </w:rPr>
  </w:style>
  <w:style w:type="paragraph" w:customStyle="1" w:styleId="--0">
    <w:name w:val="_ТЗ-ТЛ_наимен.объекта.автом-ии"/>
    <w:rsid w:val="008F2A42"/>
    <w:pPr>
      <w:suppressAutoHyphens/>
      <w:spacing w:before="360" w:after="0"/>
      <w:ind w:firstLine="0"/>
      <w:jc w:val="center"/>
    </w:pPr>
    <w:rPr>
      <w:rFonts w:ascii="Times New Roman" w:eastAsia="Times New Roman" w:hAnsi="Times New Roman" w:cs="Times New Roman"/>
      <w:sz w:val="32"/>
      <w:szCs w:val="32"/>
      <w:lang w:eastAsia="ru-RU"/>
    </w:rPr>
  </w:style>
  <w:style w:type="paragraph" w:customStyle="1" w:styleId="--1">
    <w:name w:val="_ТЗ-ТЛ_&quot;ТЕХ-ЗАДАН&quot;"/>
    <w:rsid w:val="008F2A42"/>
    <w:pPr>
      <w:spacing w:before="960" w:after="240"/>
      <w:ind w:firstLine="0"/>
      <w:jc w:val="center"/>
    </w:pPr>
    <w:rPr>
      <w:rFonts w:ascii="Times New Roman" w:eastAsia="Times New Roman" w:hAnsi="Times New Roman" w:cs="Arial"/>
      <w:b/>
      <w:bCs/>
      <w:caps/>
      <w:sz w:val="36"/>
      <w:szCs w:val="32"/>
    </w:rPr>
  </w:style>
  <w:style w:type="paragraph" w:styleId="affff7">
    <w:name w:val="List"/>
    <w:basedOn w:val="af0"/>
    <w:rsid w:val="008F2A42"/>
  </w:style>
  <w:style w:type="paragraph" w:customStyle="1" w:styleId="-0">
    <w:name w:val="_ТЗ-ПЛ_№.стр."/>
    <w:rsid w:val="008F2A42"/>
    <w:pPr>
      <w:pBdr>
        <w:bottom w:val="single" w:sz="4" w:space="8" w:color="auto"/>
      </w:pBdr>
      <w:spacing w:after="0"/>
      <w:ind w:left="2835" w:right="2835" w:firstLine="0"/>
      <w:jc w:val="center"/>
    </w:pPr>
    <w:rPr>
      <w:rFonts w:ascii="Times New Roman" w:eastAsia="Times New Roman" w:hAnsi="Times New Roman" w:cs="Times New Roman"/>
      <w:lang w:eastAsia="ru-RU"/>
    </w:rPr>
  </w:style>
  <w:style w:type="paragraph" w:customStyle="1" w:styleId="-6">
    <w:name w:val="_ТЗ-ПЛ_нижн.колонт."/>
    <w:basedOn w:val="af0"/>
    <w:rsid w:val="008F2A42"/>
    <w:rPr>
      <w:sz w:val="10"/>
    </w:rPr>
  </w:style>
  <w:style w:type="paragraph" w:customStyle="1" w:styleId="affff8">
    <w:name w:val="_Дец.№._ТЛ"/>
    <w:next w:val="afffd"/>
    <w:rsid w:val="008F2A42"/>
    <w:pPr>
      <w:spacing w:before="240" w:after="600"/>
      <w:ind w:firstLine="0"/>
      <w:jc w:val="center"/>
    </w:pPr>
    <w:rPr>
      <w:rFonts w:ascii="Times New Roman" w:eastAsia="Times New Roman" w:hAnsi="Times New Roman" w:cs="Times New Roman"/>
      <w:caps/>
      <w:szCs w:val="20"/>
      <w:lang w:eastAsia="ru-RU"/>
    </w:rPr>
  </w:style>
  <w:style w:type="paragraph" w:styleId="affff9">
    <w:name w:val="List Bullet"/>
    <w:basedOn w:val="af0"/>
    <w:rsid w:val="008F2A42"/>
  </w:style>
  <w:style w:type="paragraph" w:styleId="28">
    <w:name w:val="List Bullet 2"/>
    <w:basedOn w:val="af0"/>
    <w:rsid w:val="008F2A42"/>
  </w:style>
  <w:style w:type="paragraph" w:styleId="38">
    <w:name w:val="List Bullet 3"/>
    <w:basedOn w:val="af0"/>
    <w:rsid w:val="008F2A42"/>
  </w:style>
  <w:style w:type="paragraph" w:styleId="42">
    <w:name w:val="List Bullet 4"/>
    <w:basedOn w:val="af0"/>
    <w:rsid w:val="008F2A42"/>
  </w:style>
  <w:style w:type="paragraph" w:styleId="52">
    <w:name w:val="List Bullet 5"/>
    <w:basedOn w:val="af0"/>
    <w:rsid w:val="008F2A42"/>
  </w:style>
  <w:style w:type="paragraph" w:styleId="affffa">
    <w:name w:val="List Number"/>
    <w:basedOn w:val="af0"/>
    <w:rsid w:val="008F2A42"/>
  </w:style>
  <w:style w:type="paragraph" w:styleId="29">
    <w:name w:val="List Number 2"/>
    <w:basedOn w:val="af0"/>
    <w:rsid w:val="008F2A42"/>
  </w:style>
  <w:style w:type="paragraph" w:styleId="43">
    <w:name w:val="List Number 4"/>
    <w:basedOn w:val="af0"/>
    <w:rsid w:val="008F2A42"/>
  </w:style>
  <w:style w:type="paragraph" w:styleId="53">
    <w:name w:val="List Number 5"/>
    <w:basedOn w:val="af0"/>
    <w:rsid w:val="008F2A42"/>
  </w:style>
  <w:style w:type="paragraph" w:customStyle="1" w:styleId="a6">
    <w:name w:val="_Прил.А_Пункт"/>
    <w:rsid w:val="008F2A42"/>
    <w:pPr>
      <w:numPr>
        <w:ilvl w:val="3"/>
        <w:numId w:val="18"/>
      </w:numPr>
      <w:spacing w:before="120" w:after="0" w:line="360" w:lineRule="auto"/>
      <w:ind w:firstLine="567"/>
    </w:pPr>
    <w:rPr>
      <w:rFonts w:ascii="Times New Roman" w:eastAsia="Times New Roman" w:hAnsi="Times New Roman" w:cs="Times New Roman"/>
      <w:spacing w:val="-2"/>
      <w:sz w:val="28"/>
      <w:szCs w:val="20"/>
      <w:lang w:eastAsia="ru-RU"/>
    </w:rPr>
  </w:style>
  <w:style w:type="paragraph" w:customStyle="1" w:styleId="a7">
    <w:name w:val="_Прил.А_подПункт"/>
    <w:rsid w:val="008F2A42"/>
    <w:pPr>
      <w:numPr>
        <w:ilvl w:val="4"/>
        <w:numId w:val="18"/>
      </w:numPr>
      <w:spacing w:after="0" w:line="360" w:lineRule="auto"/>
      <w:ind w:firstLine="567"/>
    </w:pPr>
    <w:rPr>
      <w:rFonts w:ascii="Times New Roman" w:eastAsia="Times New Roman" w:hAnsi="Times New Roman" w:cs="Times New Roman"/>
      <w:spacing w:val="-2"/>
      <w:sz w:val="28"/>
      <w:szCs w:val="20"/>
      <w:lang w:eastAsia="ru-RU"/>
    </w:rPr>
  </w:style>
  <w:style w:type="paragraph" w:styleId="2a">
    <w:name w:val="List Continue 2"/>
    <w:basedOn w:val="af0"/>
    <w:rsid w:val="008F2A42"/>
    <w:pPr>
      <w:spacing w:after="120"/>
      <w:ind w:left="566"/>
    </w:pPr>
    <w:rPr>
      <w:rFonts w:ascii="Arial" w:hAnsi="Arial"/>
    </w:rPr>
  </w:style>
  <w:style w:type="paragraph" w:styleId="affffb">
    <w:name w:val="Document Map"/>
    <w:basedOn w:val="af0"/>
    <w:link w:val="affffc"/>
    <w:semiHidden/>
    <w:rsid w:val="008F2A42"/>
    <w:pPr>
      <w:shd w:val="clear" w:color="auto" w:fill="000080"/>
    </w:pPr>
    <w:rPr>
      <w:rFonts w:ascii="Tahoma" w:hAnsi="Tahoma" w:cs="Tahoma"/>
      <w:sz w:val="20"/>
      <w:szCs w:val="20"/>
    </w:rPr>
  </w:style>
  <w:style w:type="character" w:customStyle="1" w:styleId="affffc">
    <w:name w:val="Схема документа Знак"/>
    <w:link w:val="affffb"/>
    <w:semiHidden/>
    <w:rsid w:val="008F2A42"/>
    <w:rPr>
      <w:rFonts w:ascii="Tahoma" w:eastAsia="Times New Roman" w:hAnsi="Tahoma" w:cs="Tahoma"/>
      <w:sz w:val="20"/>
      <w:szCs w:val="20"/>
      <w:shd w:val="clear" w:color="auto" w:fill="000080"/>
      <w:lang w:eastAsia="ru-RU"/>
    </w:rPr>
  </w:style>
  <w:style w:type="paragraph" w:customStyle="1" w:styleId="15">
    <w:name w:val="_Прил.А.1_Пункт"/>
    <w:rsid w:val="008F2A42"/>
    <w:pPr>
      <w:numPr>
        <w:ilvl w:val="5"/>
        <w:numId w:val="18"/>
      </w:numPr>
      <w:spacing w:after="0" w:line="360" w:lineRule="auto"/>
      <w:ind w:firstLine="567"/>
    </w:pPr>
    <w:rPr>
      <w:rFonts w:ascii="Times New Roman" w:eastAsia="Times New Roman" w:hAnsi="Times New Roman" w:cs="Times New Roman"/>
      <w:spacing w:val="-2"/>
      <w:sz w:val="28"/>
      <w:szCs w:val="20"/>
      <w:lang w:eastAsia="ru-RU"/>
    </w:rPr>
  </w:style>
  <w:style w:type="paragraph" w:styleId="54">
    <w:name w:val="List Continue 5"/>
    <w:basedOn w:val="af0"/>
    <w:rsid w:val="008F2A42"/>
    <w:pPr>
      <w:spacing w:after="120"/>
      <w:ind w:left="1415"/>
    </w:pPr>
    <w:rPr>
      <w:rFonts w:ascii="Arial" w:hAnsi="Arial"/>
    </w:rPr>
  </w:style>
  <w:style w:type="paragraph" w:customStyle="1" w:styleId="16">
    <w:name w:val="_Прил.А.1_подПункт"/>
    <w:rsid w:val="008F2A42"/>
    <w:pPr>
      <w:numPr>
        <w:ilvl w:val="6"/>
        <w:numId w:val="18"/>
      </w:numPr>
      <w:spacing w:after="0" w:line="360" w:lineRule="auto"/>
      <w:ind w:firstLine="567"/>
      <w:jc w:val="left"/>
    </w:pPr>
    <w:rPr>
      <w:rFonts w:ascii="Times New Roman" w:eastAsia="Times New Roman" w:hAnsi="Times New Roman" w:cs="Times New Roman"/>
      <w:spacing w:val="-2"/>
      <w:sz w:val="28"/>
      <w:szCs w:val="20"/>
      <w:lang w:eastAsia="ru-RU"/>
    </w:rPr>
  </w:style>
  <w:style w:type="paragraph" w:customStyle="1" w:styleId="111">
    <w:name w:val="_Прил.А.1.1_Пункт"/>
    <w:rsid w:val="008F2A42"/>
    <w:pPr>
      <w:numPr>
        <w:ilvl w:val="7"/>
        <w:numId w:val="18"/>
      </w:numPr>
      <w:spacing w:after="0" w:line="360" w:lineRule="auto"/>
      <w:ind w:firstLine="567"/>
    </w:pPr>
    <w:rPr>
      <w:rFonts w:ascii="Times New Roman" w:eastAsia="Times New Roman" w:hAnsi="Times New Roman" w:cs="Times New Roman"/>
      <w:spacing w:val="-2"/>
      <w:sz w:val="28"/>
      <w:szCs w:val="20"/>
      <w:lang w:eastAsia="ru-RU"/>
    </w:rPr>
  </w:style>
  <w:style w:type="paragraph" w:customStyle="1" w:styleId="112">
    <w:name w:val="_Прил.А1.1_подПункт"/>
    <w:rsid w:val="008F2A42"/>
    <w:pPr>
      <w:numPr>
        <w:ilvl w:val="8"/>
        <w:numId w:val="18"/>
      </w:numPr>
      <w:spacing w:after="0" w:line="360" w:lineRule="auto"/>
      <w:ind w:firstLine="567"/>
    </w:pPr>
    <w:rPr>
      <w:rFonts w:ascii="Times New Roman" w:eastAsia="Times New Roman" w:hAnsi="Times New Roman" w:cs="Times New Roman"/>
      <w:spacing w:val="-2"/>
      <w:sz w:val="28"/>
      <w:szCs w:val="20"/>
      <w:lang w:eastAsia="ru-RU"/>
    </w:rPr>
  </w:style>
  <w:style w:type="paragraph" w:styleId="affffd">
    <w:name w:val="Date"/>
    <w:basedOn w:val="af0"/>
    <w:next w:val="af0"/>
    <w:link w:val="affffe"/>
    <w:rsid w:val="008F2A42"/>
    <w:rPr>
      <w:rFonts w:ascii="Arial" w:hAnsi="Arial"/>
    </w:rPr>
  </w:style>
  <w:style w:type="character" w:customStyle="1" w:styleId="affffe">
    <w:name w:val="Дата Знак"/>
    <w:link w:val="affffd"/>
    <w:rsid w:val="008F2A42"/>
    <w:rPr>
      <w:rFonts w:eastAsia="Times New Roman" w:cs="Times New Roman"/>
      <w:lang w:eastAsia="ru-RU"/>
    </w:rPr>
  </w:style>
  <w:style w:type="paragraph" w:styleId="afffff">
    <w:name w:val="Salutation"/>
    <w:basedOn w:val="af0"/>
    <w:next w:val="af0"/>
    <w:link w:val="afffff0"/>
    <w:rsid w:val="008F2A42"/>
    <w:rPr>
      <w:rFonts w:ascii="Arial" w:hAnsi="Arial"/>
    </w:rPr>
  </w:style>
  <w:style w:type="character" w:customStyle="1" w:styleId="afffff0">
    <w:name w:val="Приветствие Знак"/>
    <w:link w:val="afffff"/>
    <w:rsid w:val="008F2A42"/>
    <w:rPr>
      <w:rFonts w:eastAsia="Times New Roman" w:cs="Times New Roman"/>
      <w:lang w:eastAsia="ru-RU"/>
    </w:rPr>
  </w:style>
  <w:style w:type="paragraph" w:styleId="afffff1">
    <w:name w:val="Normal Indent"/>
    <w:basedOn w:val="af0"/>
    <w:rsid w:val="008F2A42"/>
    <w:pPr>
      <w:ind w:left="708"/>
    </w:pPr>
    <w:rPr>
      <w:rFonts w:ascii="Arial" w:hAnsi="Arial"/>
    </w:rPr>
  </w:style>
  <w:style w:type="paragraph" w:customStyle="1" w:styleId="afffff2">
    <w:name w:val="_(под)Пункт.Продолжение"/>
    <w:rsid w:val="008F2A42"/>
    <w:pPr>
      <w:shd w:val="clear" w:color="auto" w:fill="FFFFFF"/>
      <w:spacing w:after="0" w:line="360" w:lineRule="auto"/>
      <w:ind w:firstLine="595"/>
      <w:contextualSpacing/>
    </w:pPr>
    <w:rPr>
      <w:rFonts w:ascii="Times New Roman" w:eastAsia="Times New Roman" w:hAnsi="Times New Roman" w:cs="Arial"/>
      <w:spacing w:val="-3"/>
      <w:szCs w:val="22"/>
      <w:lang w:eastAsia="ru-RU"/>
    </w:rPr>
  </w:style>
  <w:style w:type="paragraph" w:customStyle="1" w:styleId="afffff3">
    <w:name w:val="_Перечисление_а)"/>
    <w:rsid w:val="008F2A42"/>
    <w:pPr>
      <w:spacing w:after="0" w:line="360" w:lineRule="auto"/>
      <w:ind w:firstLine="567"/>
    </w:pPr>
    <w:rPr>
      <w:rFonts w:ascii="Times New Roman" w:eastAsia="Times New Roman" w:hAnsi="Times New Roman" w:cs="Times New Roman"/>
      <w:spacing w:val="-2"/>
      <w:sz w:val="28"/>
      <w:szCs w:val="22"/>
      <w:lang w:eastAsia="ru-RU"/>
    </w:rPr>
  </w:style>
  <w:style w:type="paragraph" w:customStyle="1" w:styleId="afffff4">
    <w:name w:val="_Табл_№иНазвТаблицы"/>
    <w:next w:val="afffd"/>
    <w:rsid w:val="008F2A42"/>
    <w:pPr>
      <w:keepNext/>
      <w:spacing w:before="120" w:after="60"/>
      <w:ind w:firstLine="0"/>
      <w:jc w:val="left"/>
    </w:pPr>
    <w:rPr>
      <w:rFonts w:ascii="Times New Roman" w:eastAsia="Times New Roman" w:hAnsi="Times New Roman" w:cs="Arial"/>
      <w:bCs/>
      <w:sz w:val="28"/>
      <w:szCs w:val="20"/>
      <w:lang w:eastAsia="ru-RU"/>
    </w:rPr>
  </w:style>
  <w:style w:type="paragraph" w:customStyle="1" w:styleId="ac">
    <w:name w:val="_Табл_Текст+абзац"/>
    <w:link w:val="afffff5"/>
    <w:rsid w:val="008F2A42"/>
    <w:pPr>
      <w:numPr>
        <w:numId w:val="5"/>
      </w:numPr>
      <w:shd w:val="clear" w:color="auto" w:fill="FFFFFF"/>
      <w:spacing w:before="40" w:after="0"/>
    </w:pPr>
    <w:rPr>
      <w:rFonts w:ascii="Times New Roman" w:eastAsia="Times New Roman" w:hAnsi="Times New Roman" w:cs="Times New Roman"/>
      <w:spacing w:val="-2"/>
      <w:sz w:val="22"/>
      <w:szCs w:val="18"/>
      <w:lang w:eastAsia="ru-RU"/>
    </w:rPr>
  </w:style>
  <w:style w:type="paragraph" w:customStyle="1" w:styleId="af">
    <w:name w:val="_Табл_Термин_Название"/>
    <w:next w:val="a2"/>
    <w:rsid w:val="008F2A42"/>
    <w:pPr>
      <w:numPr>
        <w:numId w:val="7"/>
      </w:numPr>
      <w:shd w:val="clear" w:color="auto" w:fill="FFFFFF"/>
      <w:spacing w:before="40" w:after="0"/>
      <w:ind w:left="57" w:hanging="57"/>
      <w:jc w:val="left"/>
    </w:pPr>
    <w:rPr>
      <w:rFonts w:ascii="Times New Roman" w:eastAsia="Times New Roman" w:hAnsi="Times New Roman" w:cs="Times New Roman"/>
      <w:b/>
      <w:spacing w:val="2"/>
      <w:sz w:val="22"/>
      <w:szCs w:val="20"/>
      <w:lang w:eastAsia="ru-RU"/>
    </w:rPr>
  </w:style>
  <w:style w:type="paragraph" w:customStyle="1" w:styleId="afffff6">
    <w:name w:val="_Рис._№иНазвание"/>
    <w:next w:val="afffd"/>
    <w:rsid w:val="008F2A42"/>
    <w:pPr>
      <w:spacing w:before="120"/>
      <w:ind w:firstLine="0"/>
      <w:jc w:val="center"/>
    </w:pPr>
    <w:rPr>
      <w:rFonts w:ascii="Times New Roman" w:eastAsia="Times New Roman" w:hAnsi="Times New Roman" w:cs="Times New Roman"/>
      <w:bCs/>
      <w:sz w:val="28"/>
      <w:szCs w:val="20"/>
      <w:lang w:eastAsia="ru-RU"/>
    </w:rPr>
  </w:style>
  <w:style w:type="paragraph" w:customStyle="1" w:styleId="a">
    <w:name w:val="_Табл_Циф.в.№пп"/>
    <w:rsid w:val="008F2A42"/>
    <w:pPr>
      <w:numPr>
        <w:numId w:val="4"/>
      </w:numPr>
      <w:spacing w:after="0"/>
      <w:jc w:val="center"/>
    </w:pPr>
    <w:rPr>
      <w:rFonts w:ascii="Times New Roman" w:eastAsia="Times New Roman" w:hAnsi="Times New Roman" w:cs="Times New Roman"/>
      <w:spacing w:val="-2"/>
      <w:szCs w:val="18"/>
      <w:lang w:eastAsia="ru-RU"/>
    </w:rPr>
  </w:style>
  <w:style w:type="paragraph" w:customStyle="1" w:styleId="a4">
    <w:name w:val="_Табл_Текст"/>
    <w:link w:val="afffff7"/>
    <w:rsid w:val="008F2A42"/>
    <w:pPr>
      <w:numPr>
        <w:numId w:val="6"/>
      </w:numPr>
      <w:spacing w:before="40" w:after="0"/>
      <w:ind w:left="0"/>
    </w:pPr>
    <w:rPr>
      <w:rFonts w:ascii="Times New Roman" w:eastAsia="Times New Roman" w:hAnsi="Times New Roman" w:cs="Times New Roman"/>
      <w:spacing w:val="-2"/>
      <w:szCs w:val="18"/>
      <w:lang w:eastAsia="ru-RU"/>
    </w:rPr>
  </w:style>
  <w:style w:type="paragraph" w:customStyle="1" w:styleId="a2">
    <w:name w:val="_Табл_Термин_Определение"/>
    <w:next w:val="af"/>
    <w:rsid w:val="008F2A42"/>
    <w:pPr>
      <w:numPr>
        <w:numId w:val="19"/>
      </w:numPr>
      <w:ind w:left="57" w:hanging="57"/>
      <w:contextualSpacing/>
    </w:pPr>
    <w:rPr>
      <w:rFonts w:ascii="Times New Roman" w:eastAsia="Times New Roman" w:hAnsi="Times New Roman" w:cs="Times New Roman"/>
      <w:spacing w:val="-2"/>
      <w:sz w:val="22"/>
      <w:szCs w:val="18"/>
      <w:lang w:eastAsia="ru-RU"/>
    </w:rPr>
  </w:style>
  <w:style w:type="paragraph" w:customStyle="1" w:styleId="a1">
    <w:name w:val="_Табл_Перечисл.за.Табл.Текст"/>
    <w:rsid w:val="008F2A42"/>
    <w:pPr>
      <w:numPr>
        <w:numId w:val="22"/>
      </w:numPr>
      <w:spacing w:before="40" w:after="0"/>
    </w:pPr>
    <w:rPr>
      <w:rFonts w:ascii="Times New Roman" w:eastAsia="Times New Roman" w:hAnsi="Times New Roman" w:cs="Times New Roman"/>
      <w:spacing w:val="-2"/>
      <w:szCs w:val="18"/>
      <w:lang w:eastAsia="ru-RU"/>
    </w:rPr>
  </w:style>
  <w:style w:type="paragraph" w:customStyle="1" w:styleId="a0">
    <w:name w:val="_Табл_Перечисл.за.Табл.ТекстАбзац"/>
    <w:rsid w:val="008F2A42"/>
    <w:pPr>
      <w:numPr>
        <w:numId w:val="8"/>
      </w:numPr>
      <w:spacing w:before="40" w:after="0"/>
    </w:pPr>
    <w:rPr>
      <w:rFonts w:ascii="Times New Roman" w:eastAsia="Times New Roman" w:hAnsi="Times New Roman" w:cs="Times New Roman"/>
      <w:spacing w:val="-2"/>
      <w:sz w:val="22"/>
      <w:szCs w:val="18"/>
      <w:lang w:eastAsia="ru-RU"/>
    </w:rPr>
  </w:style>
  <w:style w:type="paragraph" w:styleId="afffff8">
    <w:name w:val="Plain Text"/>
    <w:basedOn w:val="af0"/>
    <w:link w:val="afffff9"/>
    <w:rsid w:val="008F2A42"/>
    <w:rPr>
      <w:rFonts w:ascii="Arial" w:hAnsi="Arial" w:cs="Courier New"/>
      <w:sz w:val="20"/>
      <w:szCs w:val="20"/>
    </w:rPr>
  </w:style>
  <w:style w:type="character" w:customStyle="1" w:styleId="afffff9">
    <w:name w:val="Текст Знак"/>
    <w:link w:val="afffff8"/>
    <w:rsid w:val="008F2A42"/>
    <w:rPr>
      <w:rFonts w:eastAsia="Times New Roman" w:cs="Courier New"/>
      <w:sz w:val="20"/>
      <w:szCs w:val="20"/>
      <w:lang w:eastAsia="ru-RU"/>
    </w:rPr>
  </w:style>
  <w:style w:type="paragraph" w:customStyle="1" w:styleId="afffffa">
    <w:name w:val="_РисПрил_№иНазвание"/>
    <w:next w:val="afffd"/>
    <w:link w:val="afffffb"/>
    <w:rsid w:val="008F2A42"/>
    <w:pPr>
      <w:spacing w:before="120"/>
      <w:ind w:firstLine="0"/>
      <w:jc w:val="center"/>
    </w:pPr>
    <w:rPr>
      <w:rFonts w:ascii="Times New Roman" w:eastAsia="Times New Roman" w:hAnsi="Times New Roman" w:cs="Times New Roman"/>
      <w:bCs/>
      <w:szCs w:val="20"/>
      <w:lang w:eastAsia="ru-RU"/>
    </w:rPr>
  </w:style>
  <w:style w:type="character" w:customStyle="1" w:styleId="afffffb">
    <w:name w:val="_РисПрил_№иНазвание Знак Знак"/>
    <w:link w:val="afffffa"/>
    <w:rsid w:val="008F2A42"/>
    <w:rPr>
      <w:rFonts w:ascii="Times New Roman" w:eastAsia="Times New Roman" w:hAnsi="Times New Roman" w:cs="Times New Roman"/>
      <w:bCs/>
      <w:szCs w:val="20"/>
      <w:lang w:eastAsia="ru-RU"/>
    </w:rPr>
  </w:style>
  <w:style w:type="character" w:styleId="HTML">
    <w:name w:val="HTML Code"/>
    <w:rsid w:val="008F2A42"/>
    <w:rPr>
      <w:rFonts w:ascii="Arial" w:hAnsi="Arial" w:cs="Courier New"/>
      <w:sz w:val="20"/>
      <w:szCs w:val="20"/>
    </w:rPr>
  </w:style>
  <w:style w:type="character" w:styleId="HTML0">
    <w:name w:val="HTML Cite"/>
    <w:rsid w:val="008F2A42"/>
    <w:rPr>
      <w:rFonts w:ascii="Arial" w:hAnsi="Arial"/>
      <w:i/>
      <w:iCs/>
    </w:rPr>
  </w:style>
  <w:style w:type="paragraph" w:customStyle="1" w:styleId="afffffc">
    <w:name w:val="_ТаблПрил_№.и.Название"/>
    <w:next w:val="afffd"/>
    <w:rsid w:val="008F2A42"/>
    <w:pPr>
      <w:keepNext/>
      <w:spacing w:before="120"/>
      <w:ind w:firstLine="0"/>
      <w:jc w:val="left"/>
    </w:pPr>
    <w:rPr>
      <w:rFonts w:ascii="Times New Roman" w:eastAsia="Times New Roman" w:hAnsi="Times New Roman" w:cs="Times New Roman"/>
      <w:bCs/>
      <w:sz w:val="28"/>
      <w:szCs w:val="20"/>
      <w:lang w:eastAsia="ru-RU"/>
    </w:rPr>
  </w:style>
  <w:style w:type="paragraph" w:customStyle="1" w:styleId="afffffd">
    <w:name w:val="_Текст_Термин_Название"/>
    <w:next w:val="afffffe"/>
    <w:rsid w:val="008F2A42"/>
    <w:pPr>
      <w:spacing w:before="120" w:after="0"/>
      <w:ind w:firstLine="595"/>
      <w:jc w:val="left"/>
    </w:pPr>
    <w:rPr>
      <w:rFonts w:ascii="Times New Roman" w:eastAsia="Times New Roman" w:hAnsi="Times New Roman" w:cs="Times New Roman"/>
      <w:b/>
      <w:szCs w:val="20"/>
      <w:lang w:eastAsia="ru-RU"/>
    </w:rPr>
  </w:style>
  <w:style w:type="paragraph" w:customStyle="1" w:styleId="afffffe">
    <w:name w:val="_Текст_Термин_Определение"/>
    <w:next w:val="afffffd"/>
    <w:rsid w:val="008F2A42"/>
    <w:pPr>
      <w:ind w:firstLine="595"/>
      <w:contextualSpacing/>
    </w:pPr>
    <w:rPr>
      <w:rFonts w:ascii="Times New Roman" w:eastAsia="Times New Roman" w:hAnsi="Times New Roman" w:cs="Times New Roman"/>
      <w:spacing w:val="-2"/>
      <w:szCs w:val="20"/>
      <w:lang w:eastAsia="ru-RU"/>
    </w:rPr>
  </w:style>
  <w:style w:type="paragraph" w:customStyle="1" w:styleId="ab">
    <w:name w:val="_Текст_Перечисление"/>
    <w:rsid w:val="008F2A42"/>
    <w:pPr>
      <w:numPr>
        <w:numId w:val="9"/>
      </w:numPr>
      <w:spacing w:after="0" w:line="360" w:lineRule="auto"/>
      <w:ind w:firstLine="567"/>
    </w:pPr>
    <w:rPr>
      <w:rFonts w:ascii="Times New Roman" w:eastAsia="Times New Roman" w:hAnsi="Times New Roman" w:cs="Times New Roman"/>
      <w:spacing w:val="-2"/>
      <w:sz w:val="28"/>
      <w:szCs w:val="20"/>
      <w:lang w:eastAsia="ru-RU"/>
    </w:rPr>
  </w:style>
  <w:style w:type="paragraph" w:customStyle="1" w:styleId="1d">
    <w:name w:val="_Перечисление_1)"/>
    <w:rsid w:val="008F2A42"/>
    <w:pPr>
      <w:spacing w:after="0" w:line="360" w:lineRule="auto"/>
      <w:ind w:firstLine="567"/>
    </w:pPr>
    <w:rPr>
      <w:rFonts w:ascii="Times New Roman" w:eastAsia="Times New Roman" w:hAnsi="Times New Roman" w:cs="Times New Roman"/>
      <w:spacing w:val="-2"/>
      <w:sz w:val="28"/>
      <w:szCs w:val="20"/>
      <w:lang w:eastAsia="ru-RU"/>
    </w:rPr>
  </w:style>
  <w:style w:type="character" w:styleId="affffff">
    <w:name w:val="FollowedHyperlink"/>
    <w:rsid w:val="008F2A42"/>
    <w:rPr>
      <w:rFonts w:ascii="Arial" w:hAnsi="Arial"/>
      <w:color w:val="800080"/>
      <w:u w:val="single"/>
    </w:rPr>
  </w:style>
  <w:style w:type="numbering" w:styleId="1ai">
    <w:name w:val="Outline List 1"/>
    <w:basedOn w:val="af4"/>
    <w:rsid w:val="008F2A42"/>
    <w:pPr>
      <w:numPr>
        <w:numId w:val="10"/>
      </w:numPr>
    </w:pPr>
  </w:style>
  <w:style w:type="paragraph" w:customStyle="1" w:styleId="affffff0">
    <w:name w:val="_ТекстПримечание"/>
    <w:next w:val="afffd"/>
    <w:rsid w:val="008F2A42"/>
    <w:pPr>
      <w:spacing w:before="40" w:after="0"/>
      <w:ind w:firstLine="624"/>
    </w:pPr>
    <w:rPr>
      <w:rFonts w:ascii="Times New Roman" w:eastAsia="Times New Roman" w:hAnsi="Times New Roman" w:cs="Times New Roman"/>
      <w:spacing w:val="-2"/>
      <w:szCs w:val="20"/>
      <w:lang w:eastAsia="ru-RU"/>
    </w:rPr>
  </w:style>
  <w:style w:type="table" w:styleId="1e">
    <w:name w:val="Table Simple 1"/>
    <w:basedOn w:val="af3"/>
    <w:rsid w:val="008F2A42"/>
    <w:pPr>
      <w:spacing w:after="0"/>
      <w:ind w:firstLine="0"/>
      <w:jc w:val="left"/>
    </w:pPr>
    <w:rPr>
      <w:rFonts w:eastAsia="Times New Roman" w:cs="Times New Roman"/>
      <w:sz w:val="20"/>
      <w:szCs w:val="20"/>
      <w:lang w:eastAsia="ru-RU"/>
    </w:rPr>
    <w:tblPr>
      <w:tblBorders>
        <w:top w:val="single" w:sz="12" w:space="0" w:color="008000"/>
        <w:bottom w:val="single" w:sz="12" w:space="0" w:color="008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8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008000"/>
          <w:tl2br w:val="none" w:sz="0" w:space="0" w:color="auto"/>
          <w:tr2bl w:val="none" w:sz="0" w:space="0" w:color="auto"/>
        </w:tcBorders>
      </w:tcPr>
    </w:tblStylePr>
  </w:style>
  <w:style w:type="paragraph" w:customStyle="1" w:styleId="ae">
    <w:name w:val="_ТаблПримечание"/>
    <w:rsid w:val="008F2A42"/>
    <w:pPr>
      <w:numPr>
        <w:numId w:val="11"/>
      </w:numPr>
      <w:spacing w:before="40" w:after="0"/>
      <w:ind w:left="57" w:hanging="57"/>
    </w:pPr>
    <w:rPr>
      <w:rFonts w:ascii="Times New Roman" w:eastAsia="Times New Roman" w:hAnsi="Times New Roman" w:cs="Times New Roman"/>
      <w:spacing w:val="-2"/>
      <w:sz w:val="22"/>
      <w:szCs w:val="18"/>
      <w:lang w:eastAsia="ru-RU"/>
    </w:rPr>
  </w:style>
  <w:style w:type="paragraph" w:customStyle="1" w:styleId="1">
    <w:name w:val="_Табл.Переч.1).за.Текст"/>
    <w:rsid w:val="008F2A42"/>
    <w:pPr>
      <w:numPr>
        <w:numId w:val="12"/>
      </w:numPr>
      <w:spacing w:before="40" w:after="0"/>
      <w:ind w:firstLine="0"/>
      <w:jc w:val="left"/>
    </w:pPr>
    <w:rPr>
      <w:rFonts w:ascii="Times New Roman" w:eastAsia="Times New Roman" w:hAnsi="Times New Roman" w:cs="Times New Roman"/>
      <w:spacing w:val="-2"/>
      <w:szCs w:val="18"/>
      <w:lang w:eastAsia="ru-RU"/>
    </w:rPr>
  </w:style>
  <w:style w:type="paragraph" w:customStyle="1" w:styleId="17">
    <w:name w:val="_Табл.Переч.1).за.ТекстАбзац"/>
    <w:rsid w:val="008F2A42"/>
    <w:pPr>
      <w:numPr>
        <w:numId w:val="13"/>
      </w:numPr>
      <w:spacing w:before="40" w:after="0"/>
      <w:ind w:firstLine="284"/>
      <w:jc w:val="left"/>
    </w:pPr>
    <w:rPr>
      <w:rFonts w:ascii="Times New Roman" w:eastAsia="Times New Roman" w:hAnsi="Times New Roman" w:cs="Times New Roman"/>
      <w:spacing w:val="-2"/>
      <w:szCs w:val="18"/>
      <w:lang w:eastAsia="ru-RU"/>
    </w:rPr>
  </w:style>
  <w:style w:type="paragraph" w:customStyle="1" w:styleId="ad">
    <w:name w:val="_Табл.Переч.а).за.Текст"/>
    <w:rsid w:val="008F2A42"/>
    <w:pPr>
      <w:numPr>
        <w:numId w:val="14"/>
      </w:numPr>
      <w:spacing w:before="40" w:after="0"/>
      <w:ind w:left="0" w:firstLine="0"/>
    </w:pPr>
    <w:rPr>
      <w:rFonts w:ascii="Times New Roman" w:eastAsia="Times New Roman" w:hAnsi="Times New Roman" w:cs="Times New Roman"/>
      <w:spacing w:val="-2"/>
      <w:szCs w:val="18"/>
      <w:lang w:eastAsia="ru-RU"/>
    </w:rPr>
  </w:style>
  <w:style w:type="paragraph" w:customStyle="1" w:styleId="a5">
    <w:name w:val="_Табл.Переч.а).за.ТекстАбзац"/>
    <w:rsid w:val="008F2A42"/>
    <w:pPr>
      <w:numPr>
        <w:numId w:val="15"/>
      </w:numPr>
      <w:spacing w:before="40" w:after="0"/>
      <w:ind w:firstLine="198"/>
      <w:jc w:val="left"/>
    </w:pPr>
    <w:rPr>
      <w:rFonts w:ascii="Times New Roman" w:eastAsia="Times New Roman" w:hAnsi="Times New Roman" w:cs="Times New Roman"/>
      <w:spacing w:val="-2"/>
      <w:szCs w:val="18"/>
      <w:lang w:eastAsia="ru-RU"/>
    </w:rPr>
  </w:style>
  <w:style w:type="table" w:styleId="1f">
    <w:name w:val="Table Colorful 1"/>
    <w:basedOn w:val="af3"/>
    <w:rsid w:val="008F2A42"/>
    <w:pPr>
      <w:spacing w:after="0"/>
      <w:ind w:firstLine="0"/>
      <w:jc w:val="left"/>
    </w:pPr>
    <w:rPr>
      <w:rFonts w:eastAsia="Times New Roman" w:cs="Times New Roman"/>
      <w:color w:val="FFFFFF"/>
      <w:sz w:val="20"/>
      <w:szCs w:val="20"/>
      <w:lang w:eastAsia="ru-RU"/>
    </w:rPr>
    <w:tblPr>
      <w:tblBorders>
        <w:top w:val="single" w:sz="12" w:space="0" w:color="008080"/>
        <w:left w:val="single" w:sz="12" w:space="0" w:color="008080"/>
        <w:bottom w:val="single" w:sz="12" w:space="0" w:color="008080"/>
        <w:right w:val="single" w:sz="12" w:space="0" w:color="008080"/>
        <w:insideH w:val="single" w:sz="6" w:space="0" w:color="00FFFF"/>
      </w:tblBorders>
    </w:tblPr>
    <w:tcPr>
      <w:shd w:val="solid" w:color="008080" w:fill="FFFFFF"/>
    </w:tcPr>
    <w:tblStylePr w:type="firstRow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39">
    <w:name w:val="Table Classic 3"/>
    <w:basedOn w:val="af3"/>
    <w:rsid w:val="008F2A42"/>
    <w:pPr>
      <w:spacing w:after="0"/>
      <w:ind w:firstLine="0"/>
      <w:jc w:val="left"/>
    </w:pPr>
    <w:rPr>
      <w:rFonts w:eastAsia="Times New Roman" w:cs="Times New Roman"/>
      <w:color w:val="000080"/>
      <w:sz w:val="20"/>
      <w:szCs w:val="20"/>
      <w:lang w:eastAsia="ru-RU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solid" w:color="C0C0C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color w:val="000080"/>
      </w:rPr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solid" w:color="FFFFFF" w:fill="FFFFFF"/>
      </w:tcPr>
    </w:tblStylePr>
    <w:tblStylePr w:type="firstCol">
      <w:rPr>
        <w:b/>
        <w:bCs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44">
    <w:name w:val="Table Classic 4"/>
    <w:basedOn w:val="af3"/>
    <w:rsid w:val="008F2A42"/>
    <w:pPr>
      <w:spacing w:after="0"/>
      <w:ind w:firstLine="0"/>
      <w:jc w:val="left"/>
    </w:pPr>
    <w:rPr>
      <w:rFonts w:eastAsia="Times New Roman" w:cs="Times New Roman"/>
      <w:sz w:val="20"/>
      <w:szCs w:val="20"/>
      <w:lang w:eastAsia="ru-RU"/>
    </w:rPr>
    <w:tblPr>
      <w:tblBorders>
        <w:top w:val="single" w:sz="12" w:space="0" w:color="000000"/>
        <w:left w:val="single" w:sz="6" w:space="0" w:color="000000"/>
        <w:bottom w:val="single" w:sz="12" w:space="0" w:color="000000"/>
        <w:right w:val="single" w:sz="6" w:space="0" w:color="000000"/>
      </w:tblBorders>
    </w:tblPr>
    <w:tcPr>
      <w:shd w:val="clear" w:color="auto" w:fill="auto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80" w:fill="FFFFFF"/>
      </w:tcPr>
    </w:tblStylePr>
    <w:tblStylePr w:type="lastRow">
      <w:rPr>
        <w:color w:val="00008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00" w:fill="FFFFFF"/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character" w:customStyle="1" w:styleId="afffff5">
    <w:name w:val="_Табл_Текст+абзац Знак"/>
    <w:link w:val="ac"/>
    <w:rsid w:val="008F2A42"/>
    <w:rPr>
      <w:rFonts w:ascii="Times New Roman" w:eastAsia="Times New Roman" w:hAnsi="Times New Roman" w:cs="Times New Roman"/>
      <w:spacing w:val="-2"/>
      <w:sz w:val="22"/>
      <w:szCs w:val="18"/>
      <w:shd w:val="clear" w:color="auto" w:fill="FFFFFF"/>
      <w:lang w:eastAsia="ru-RU"/>
    </w:rPr>
  </w:style>
  <w:style w:type="paragraph" w:customStyle="1" w:styleId="aa">
    <w:name w:val="_Табл_ТекстСноскиВтабл"/>
    <w:rsid w:val="008F2A42"/>
    <w:pPr>
      <w:numPr>
        <w:numId w:val="16"/>
      </w:numPr>
      <w:spacing w:before="40" w:after="0"/>
    </w:pPr>
    <w:rPr>
      <w:rFonts w:ascii="Times New Roman" w:eastAsia="Times New Roman" w:hAnsi="Times New Roman" w:cs="Times New Roman"/>
      <w:sz w:val="20"/>
      <w:szCs w:val="18"/>
      <w:lang w:eastAsia="ru-RU"/>
    </w:rPr>
  </w:style>
  <w:style w:type="paragraph" w:customStyle="1" w:styleId="affffff1">
    <w:name w:val="_Формула_Текст"/>
    <w:rsid w:val="008F2A42"/>
    <w:pPr>
      <w:spacing w:after="0"/>
      <w:ind w:firstLine="0"/>
      <w:jc w:val="center"/>
    </w:pPr>
    <w:rPr>
      <w:rFonts w:ascii="Times New Roman" w:eastAsia="Times New Roman" w:hAnsi="Times New Roman" w:cs="Times New Roman"/>
      <w:b/>
      <w:i/>
      <w:spacing w:val="40"/>
      <w:sz w:val="28"/>
      <w:szCs w:val="20"/>
      <w:lang w:eastAsia="ru-RU"/>
    </w:rPr>
  </w:style>
  <w:style w:type="paragraph" w:customStyle="1" w:styleId="affffff2">
    <w:name w:val="_Формула_Номер"/>
    <w:next w:val="affffff3"/>
    <w:rsid w:val="008F2A42"/>
    <w:pPr>
      <w:spacing w:after="0"/>
      <w:ind w:firstLine="0"/>
      <w:jc w:val="center"/>
    </w:pPr>
    <w:rPr>
      <w:rFonts w:ascii="Times New Roman" w:eastAsia="Times New Roman" w:hAnsi="Times New Roman" w:cs="Arial"/>
      <w:b/>
      <w:sz w:val="28"/>
      <w:szCs w:val="20"/>
      <w:lang w:eastAsia="ru-RU"/>
    </w:rPr>
  </w:style>
  <w:style w:type="table" w:styleId="2b">
    <w:name w:val="Table Grid 2"/>
    <w:basedOn w:val="af3"/>
    <w:rsid w:val="008F2A42"/>
    <w:pPr>
      <w:spacing w:after="0"/>
      <w:ind w:firstLine="0"/>
      <w:jc w:val="left"/>
    </w:pPr>
    <w:rPr>
      <w:rFonts w:eastAsia="Times New Roman" w:cs="Times New Roman"/>
      <w:sz w:val="20"/>
      <w:szCs w:val="20"/>
      <w:lang w:eastAsia="ru-RU"/>
    </w:rPr>
    <w:tblPr>
      <w:tblBorders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3a">
    <w:name w:val="Table Grid 3"/>
    <w:basedOn w:val="af3"/>
    <w:rsid w:val="008F2A42"/>
    <w:pPr>
      <w:spacing w:after="0"/>
      <w:ind w:firstLine="0"/>
      <w:jc w:val="left"/>
    </w:pPr>
    <w:rPr>
      <w:rFonts w:eastAsia="Times New Roman" w:cs="Times New Roman"/>
      <w:sz w:val="20"/>
      <w:szCs w:val="20"/>
      <w:lang w:eastAsia="ru-RU"/>
    </w:rPr>
    <w:tblPr>
      <w:tblBorders>
        <w:top w:val="single" w:sz="6" w:space="0" w:color="000000"/>
        <w:left w:val="single" w:sz="12" w:space="0" w:color="000000"/>
        <w:bottom w:val="single" w:sz="6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paragraph" w:customStyle="1" w:styleId="affffff3">
    <w:name w:val="_Формула_компонент"/>
    <w:next w:val="afffd"/>
    <w:rsid w:val="008F2A42"/>
    <w:pPr>
      <w:spacing w:after="0"/>
      <w:ind w:firstLine="0"/>
      <w:jc w:val="left"/>
    </w:pPr>
    <w:rPr>
      <w:rFonts w:ascii="Times New Roman" w:eastAsia="Times New Roman" w:hAnsi="Times New Roman" w:cs="Arial"/>
      <w:b/>
      <w:i/>
      <w:spacing w:val="30"/>
      <w:szCs w:val="20"/>
      <w:lang w:val="en-US" w:eastAsia="ru-RU"/>
    </w:rPr>
  </w:style>
  <w:style w:type="table" w:styleId="62">
    <w:name w:val="Table Grid 6"/>
    <w:basedOn w:val="af3"/>
    <w:rsid w:val="008F2A42"/>
    <w:pPr>
      <w:spacing w:after="0"/>
      <w:ind w:firstLine="0"/>
      <w:jc w:val="left"/>
    </w:pPr>
    <w:rPr>
      <w:rFonts w:eastAsia="Times New Roman" w:cs="Times New Roman"/>
      <w:sz w:val="20"/>
      <w:szCs w:val="20"/>
      <w:lang w:eastAsia="ru-RU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paragraph" w:customStyle="1" w:styleId="affffff4">
    <w:name w:val="_Текст_ПустаяСтрока"/>
    <w:next w:val="afffd"/>
    <w:rsid w:val="008F2A42"/>
    <w:pPr>
      <w:spacing w:after="0"/>
      <w:ind w:firstLine="0"/>
      <w:jc w:val="left"/>
    </w:pPr>
    <w:rPr>
      <w:rFonts w:ascii="Times New Roman" w:eastAsia="Times New Roman" w:hAnsi="Times New Roman" w:cs="Times New Roman"/>
      <w:sz w:val="18"/>
      <w:lang w:eastAsia="ru-RU"/>
    </w:rPr>
  </w:style>
  <w:style w:type="paragraph" w:customStyle="1" w:styleId="affffff5">
    <w:name w:val="_Формула_ОписанКомпонента"/>
    <w:rsid w:val="008F2A42"/>
    <w:pPr>
      <w:spacing w:after="0"/>
      <w:ind w:firstLine="0"/>
      <w:jc w:val="left"/>
    </w:pPr>
    <w:rPr>
      <w:rFonts w:ascii="Times New Roman" w:eastAsia="Times New Roman" w:hAnsi="Times New Roman" w:cs="Times New Roman"/>
      <w:spacing w:val="-2"/>
      <w:szCs w:val="18"/>
      <w:lang w:eastAsia="ru-RU"/>
    </w:rPr>
  </w:style>
  <w:style w:type="table" w:styleId="-10">
    <w:name w:val="Table List 1"/>
    <w:basedOn w:val="af3"/>
    <w:rsid w:val="008F2A42"/>
    <w:pPr>
      <w:spacing w:after="0"/>
      <w:ind w:firstLine="0"/>
      <w:jc w:val="left"/>
    </w:pPr>
    <w:rPr>
      <w:rFonts w:eastAsia="Times New Roman" w:cs="Times New Roman"/>
      <w:sz w:val="20"/>
      <w:szCs w:val="20"/>
      <w:lang w:eastAsia="ru-RU"/>
    </w:rPr>
    <w:tblPr>
      <w:tblStyleRowBandSize w:val="1"/>
      <w:tblBorders>
        <w:top w:val="single" w:sz="12" w:space="0" w:color="008080"/>
        <w:left w:val="single" w:sz="6" w:space="0" w:color="008080"/>
        <w:bottom w:val="single" w:sz="12" w:space="0" w:color="008080"/>
        <w:right w:val="single" w:sz="6" w:space="0" w:color="008080"/>
      </w:tblBorders>
    </w:tblPr>
    <w:tblStylePr w:type="firstRow">
      <w:rPr>
        <w:b/>
        <w:bCs/>
        <w:i/>
        <w:iCs/>
        <w:color w:val="80000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paragraph" w:customStyle="1" w:styleId="a9">
    <w:name w:val="_ПараметрКомандаТаблица"/>
    <w:rsid w:val="008F2A42"/>
    <w:pPr>
      <w:numPr>
        <w:numId w:val="20"/>
      </w:numPr>
      <w:spacing w:before="40" w:after="40"/>
      <w:ind w:left="40" w:hanging="40"/>
      <w:jc w:val="left"/>
    </w:pPr>
    <w:rPr>
      <w:rFonts w:ascii="Times New Roman" w:eastAsia="Times New Roman" w:hAnsi="Times New Roman" w:cs="Times New Roman"/>
      <w:b/>
      <w:i/>
      <w:spacing w:val="2"/>
      <w:sz w:val="20"/>
      <w:szCs w:val="18"/>
      <w:lang w:eastAsia="ru-RU"/>
    </w:rPr>
  </w:style>
  <w:style w:type="paragraph" w:customStyle="1" w:styleId="a8">
    <w:name w:val="_Табл.продолжен_Табл_Текст+абзац"/>
    <w:rsid w:val="008F2A42"/>
    <w:pPr>
      <w:numPr>
        <w:numId w:val="21"/>
      </w:numPr>
      <w:spacing w:after="0"/>
    </w:pPr>
    <w:rPr>
      <w:rFonts w:ascii="Times New Roman" w:eastAsia="Times New Roman" w:hAnsi="Times New Roman" w:cs="Times New Roman"/>
      <w:spacing w:val="-2"/>
      <w:sz w:val="22"/>
      <w:szCs w:val="20"/>
      <w:lang w:eastAsia="ru-RU"/>
    </w:rPr>
  </w:style>
  <w:style w:type="paragraph" w:customStyle="1" w:styleId="-7">
    <w:name w:val="_ТЗ-ПЛ_верх.колонт.Лист№"/>
    <w:rsid w:val="008F2A42"/>
    <w:pPr>
      <w:pBdr>
        <w:bottom w:val="single" w:sz="4" w:space="1" w:color="333333"/>
      </w:pBdr>
      <w:spacing w:after="0"/>
      <w:ind w:firstLine="0"/>
      <w:jc w:val="center"/>
    </w:pPr>
    <w:rPr>
      <w:rFonts w:ascii="Times New Roman" w:eastAsia="Times New Roman" w:hAnsi="Times New Roman" w:cs="Times New Roman"/>
      <w:spacing w:val="2"/>
      <w:lang w:eastAsia="ru-RU"/>
    </w:rPr>
  </w:style>
  <w:style w:type="paragraph" w:customStyle="1" w:styleId="affffff6">
    <w:name w:val="_Введение.и.т.п"/>
    <w:next w:val="afffd"/>
    <w:rsid w:val="008F2A42"/>
    <w:pPr>
      <w:pageBreakBefore/>
      <w:spacing w:before="120" w:after="240"/>
      <w:ind w:firstLine="567"/>
      <w:jc w:val="left"/>
      <w:outlineLvl w:val="0"/>
    </w:pPr>
    <w:rPr>
      <w:rFonts w:ascii="Times New Roman" w:eastAsia="Times New Roman" w:hAnsi="Times New Roman" w:cs="Arial"/>
      <w:b/>
      <w:bCs/>
      <w:sz w:val="36"/>
      <w:szCs w:val="32"/>
      <w:lang w:eastAsia="ru-RU"/>
    </w:rPr>
  </w:style>
  <w:style w:type="table" w:styleId="-60">
    <w:name w:val="Table List 6"/>
    <w:basedOn w:val="af3"/>
    <w:rsid w:val="008F2A42"/>
    <w:pPr>
      <w:spacing w:after="0"/>
      <w:ind w:firstLine="0"/>
      <w:jc w:val="left"/>
    </w:pPr>
    <w:rPr>
      <w:rFonts w:eastAsia="Times New Roman" w:cs="Times New Roman"/>
      <w:sz w:val="20"/>
      <w:szCs w:val="20"/>
      <w:lang w:eastAsia="ru-RU"/>
    </w:rPr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</w:tblBorders>
    </w:tblPr>
    <w:tcPr>
      <w:shd w:val="pct50" w:color="000000" w:fill="FFFFFF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l2br w:val="none" w:sz="0" w:space="0" w:color="auto"/>
          <w:tr2bl w:val="none" w:sz="0" w:space="0" w:color="auto"/>
        </w:tcBorders>
        <w:shd w:val="pct25" w:color="000000" w:fill="FFFFFF"/>
      </w:tcPr>
    </w:tblStylePr>
  </w:style>
  <w:style w:type="paragraph" w:styleId="affffff7">
    <w:name w:val="Block Text"/>
    <w:basedOn w:val="af0"/>
    <w:rsid w:val="008F2A42"/>
    <w:pPr>
      <w:spacing w:after="120"/>
      <w:ind w:left="1440" w:right="1440"/>
    </w:pPr>
    <w:rPr>
      <w:rFonts w:ascii="Arial" w:hAnsi="Arial"/>
    </w:rPr>
  </w:style>
  <w:style w:type="paragraph" w:customStyle="1" w:styleId="affffff8">
    <w:name w:val="_ТЛ_Табл_Текст"/>
    <w:rsid w:val="008F2A42"/>
    <w:pPr>
      <w:ind w:firstLine="0"/>
      <w:contextualSpacing/>
      <w:jc w:val="left"/>
    </w:pPr>
    <w:rPr>
      <w:rFonts w:ascii="Times New Roman" w:eastAsia="Times New Roman" w:hAnsi="Times New Roman" w:cs="Times New Roman"/>
      <w:sz w:val="22"/>
      <w:lang w:eastAsia="ru-RU"/>
    </w:rPr>
  </w:style>
  <w:style w:type="paragraph" w:customStyle="1" w:styleId="---0">
    <w:name w:val="_орг-я-(разраб-к)"/>
    <w:basedOn w:val="---"/>
    <w:next w:val="afffd"/>
    <w:rsid w:val="008F2A42"/>
  </w:style>
  <w:style w:type="paragraph" w:customStyle="1" w:styleId="affffff9">
    <w:name w:val="_Дец№ЛУнаТЛ"/>
    <w:next w:val="afffd"/>
    <w:rsid w:val="008F2A42"/>
    <w:pPr>
      <w:spacing w:before="120"/>
      <w:ind w:firstLine="595"/>
      <w:jc w:val="left"/>
    </w:pPr>
    <w:rPr>
      <w:rFonts w:ascii="Times New Roman" w:eastAsia="Times New Roman" w:hAnsi="Times New Roman" w:cs="Times New Roman"/>
      <w:caps/>
      <w:szCs w:val="20"/>
      <w:lang w:eastAsia="ru-RU"/>
    </w:rPr>
  </w:style>
  <w:style w:type="paragraph" w:customStyle="1" w:styleId="affffffa">
    <w:name w:val="_Дец.№_ЛУ"/>
    <w:next w:val="afffd"/>
    <w:rsid w:val="008F2A42"/>
    <w:pPr>
      <w:spacing w:before="240" w:after="600"/>
      <w:ind w:firstLine="0"/>
      <w:jc w:val="center"/>
    </w:pPr>
    <w:rPr>
      <w:rFonts w:ascii="Times New Roman" w:eastAsia="Times New Roman" w:hAnsi="Times New Roman" w:cs="Times New Roman"/>
      <w:caps/>
      <w:szCs w:val="20"/>
      <w:lang w:eastAsia="ru-RU"/>
    </w:rPr>
  </w:style>
  <w:style w:type="paragraph" w:styleId="2c">
    <w:name w:val="List 2"/>
    <w:basedOn w:val="af0"/>
    <w:rsid w:val="008F2A42"/>
    <w:pPr>
      <w:ind w:left="566" w:hanging="283"/>
    </w:pPr>
  </w:style>
  <w:style w:type="table" w:styleId="affffffb">
    <w:name w:val="Table Elegant"/>
    <w:basedOn w:val="af3"/>
    <w:rsid w:val="008F2A42"/>
    <w:pPr>
      <w:spacing w:after="0"/>
      <w:ind w:firstLine="0"/>
      <w:jc w:val="left"/>
    </w:pPr>
    <w:rPr>
      <w:rFonts w:eastAsia="Times New Roman" w:cs="Times New Roman"/>
      <w:sz w:val="20"/>
      <w:szCs w:val="20"/>
      <w:lang w:eastAsia="ru-RU"/>
    </w:rPr>
    <w:tblPr>
      <w:tblBorders>
        <w:top w:val="double" w:sz="6" w:space="0" w:color="000000"/>
        <w:left w:val="double" w:sz="6" w:space="0" w:color="000000"/>
        <w:bottom w:val="double" w:sz="6" w:space="0" w:color="000000"/>
        <w:right w:val="doub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ap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paragraph" w:customStyle="1" w:styleId="affffffc">
    <w:name w:val="_Аннотация"/>
    <w:next w:val="afffd"/>
    <w:rsid w:val="008F2A42"/>
    <w:pPr>
      <w:pageBreakBefore/>
      <w:spacing w:before="360" w:after="240"/>
      <w:ind w:firstLine="567"/>
      <w:jc w:val="left"/>
    </w:pPr>
    <w:rPr>
      <w:rFonts w:ascii="Times New Roman" w:eastAsia="Times New Roman" w:hAnsi="Times New Roman" w:cs="Arial"/>
      <w:b/>
      <w:bCs/>
      <w:sz w:val="36"/>
      <w:szCs w:val="32"/>
      <w:lang w:eastAsia="ru-RU"/>
    </w:rPr>
  </w:style>
  <w:style w:type="paragraph" w:customStyle="1" w:styleId="affffffd">
    <w:name w:val="_ПараметрКоманда"/>
    <w:rsid w:val="008F2A42"/>
    <w:pPr>
      <w:suppressAutoHyphens/>
      <w:spacing w:before="40" w:after="40"/>
      <w:ind w:left="595" w:firstLine="0"/>
      <w:jc w:val="left"/>
    </w:pPr>
    <w:rPr>
      <w:rFonts w:ascii="Times New Roman" w:eastAsia="Times New Roman" w:hAnsi="Times New Roman" w:cs="Times New Roman"/>
      <w:b/>
      <w:i/>
      <w:spacing w:val="2"/>
      <w:szCs w:val="20"/>
      <w:lang w:eastAsia="ru-RU"/>
    </w:rPr>
  </w:style>
  <w:style w:type="paragraph" w:customStyle="1" w:styleId="affffffe">
    <w:name w:val="_НаименУслуги"/>
    <w:rsid w:val="008F2A42"/>
    <w:pPr>
      <w:spacing w:before="600" w:after="0" w:line="280" w:lineRule="exact"/>
      <w:ind w:firstLine="0"/>
      <w:jc w:val="center"/>
    </w:pPr>
    <w:rPr>
      <w:rFonts w:ascii="Times New Roman" w:eastAsia="Times New Roman" w:hAnsi="Times New Roman" w:cs="Times New Roman"/>
      <w:b/>
      <w:spacing w:val="-2"/>
      <w:sz w:val="36"/>
      <w:szCs w:val="20"/>
      <w:lang w:eastAsia="ru-RU"/>
    </w:rPr>
  </w:style>
  <w:style w:type="paragraph" w:customStyle="1" w:styleId="-8">
    <w:name w:val="_Наимен.ОРДок-та"/>
    <w:next w:val="--"/>
    <w:rsid w:val="008F2A42"/>
    <w:pPr>
      <w:spacing w:before="360" w:after="360"/>
      <w:ind w:firstLine="0"/>
      <w:jc w:val="center"/>
    </w:pPr>
    <w:rPr>
      <w:rFonts w:ascii="Times New Roman" w:eastAsia="Times New Roman" w:hAnsi="Times New Roman" w:cs="Arial"/>
      <w:b/>
      <w:bCs/>
      <w:caps/>
      <w:spacing w:val="100"/>
      <w:sz w:val="42"/>
      <w:szCs w:val="40"/>
    </w:rPr>
  </w:style>
  <w:style w:type="paragraph" w:customStyle="1" w:styleId="afffffff">
    <w:name w:val="_ОбъектУслуги"/>
    <w:next w:val="affff1"/>
    <w:rsid w:val="008F2A42"/>
    <w:pPr>
      <w:spacing w:after="0"/>
      <w:ind w:firstLine="0"/>
      <w:jc w:val="center"/>
    </w:pPr>
    <w:rPr>
      <w:rFonts w:ascii="Times New Roman" w:eastAsia="Times New Roman" w:hAnsi="Times New Roman" w:cs="Times New Roman"/>
      <w:b/>
      <w:spacing w:val="-2"/>
      <w:sz w:val="38"/>
      <w:szCs w:val="20"/>
      <w:lang w:eastAsia="ru-RU"/>
    </w:rPr>
  </w:style>
  <w:style w:type="paragraph" w:customStyle="1" w:styleId="afffffff0">
    <w:name w:val="_Этап_Услуги"/>
    <w:next w:val="affff1"/>
    <w:rsid w:val="008F2A42"/>
    <w:pPr>
      <w:spacing w:after="0"/>
      <w:ind w:firstLine="0"/>
      <w:jc w:val="center"/>
    </w:pPr>
    <w:rPr>
      <w:rFonts w:ascii="Tahoma" w:eastAsia="Times New Roman" w:hAnsi="Tahoma" w:cs="Times New Roman"/>
      <w:b/>
      <w:spacing w:val="20"/>
      <w:szCs w:val="20"/>
      <w:lang w:eastAsia="ru-RU"/>
    </w:rPr>
  </w:style>
  <w:style w:type="paragraph" w:styleId="1f0">
    <w:name w:val="index 1"/>
    <w:basedOn w:val="af0"/>
    <w:next w:val="af0"/>
    <w:autoRedefine/>
    <w:rsid w:val="008F2A42"/>
    <w:pPr>
      <w:ind w:left="240" w:hanging="240"/>
    </w:pPr>
  </w:style>
  <w:style w:type="paragraph" w:styleId="45">
    <w:name w:val="List 4"/>
    <w:basedOn w:val="af0"/>
    <w:rsid w:val="008F2A42"/>
    <w:pPr>
      <w:ind w:left="1132" w:hanging="283"/>
      <w:contextualSpacing/>
    </w:pPr>
  </w:style>
  <w:style w:type="paragraph" w:customStyle="1" w:styleId="afffffff1">
    <w:name w:val="Основной_текст"/>
    <w:basedOn w:val="af0"/>
    <w:rsid w:val="009B55A2"/>
    <w:pPr>
      <w:spacing w:before="60" w:after="60"/>
      <w:ind w:firstLine="709"/>
      <w:jc w:val="both"/>
    </w:pPr>
    <w:rPr>
      <w:sz w:val="28"/>
      <w:szCs w:val="28"/>
      <w:lang w:eastAsia="ar-SA"/>
    </w:rPr>
  </w:style>
  <w:style w:type="paragraph" w:styleId="afffffff2">
    <w:name w:val="Normal (Web)"/>
    <w:basedOn w:val="af0"/>
    <w:uiPriority w:val="99"/>
    <w:unhideWhenUsed/>
    <w:rsid w:val="009B55A2"/>
    <w:pPr>
      <w:spacing w:before="100" w:beforeAutospacing="1" w:after="100" w:afterAutospacing="1"/>
    </w:pPr>
  </w:style>
  <w:style w:type="character" w:customStyle="1" w:styleId="afffff7">
    <w:name w:val="_Табл_Текст Знак"/>
    <w:link w:val="a4"/>
    <w:locked/>
    <w:rsid w:val="009B55A2"/>
    <w:rPr>
      <w:rFonts w:ascii="Times New Roman" w:eastAsia="Times New Roman" w:hAnsi="Times New Roman" w:cs="Times New Roman"/>
      <w:spacing w:val="-2"/>
      <w:szCs w:val="18"/>
      <w:lang w:eastAsia="ru-RU"/>
    </w:rPr>
  </w:style>
  <w:style w:type="paragraph" w:customStyle="1" w:styleId="1f1">
    <w:name w:val="Стиль Заголовок 1 + по центру"/>
    <w:basedOn w:val="13"/>
    <w:rsid w:val="00586DE4"/>
    <w:pPr>
      <w:pageBreakBefore w:val="0"/>
      <w:numPr>
        <w:numId w:val="0"/>
      </w:numPr>
      <w:spacing w:after="240"/>
      <w:outlineLvl w:val="9"/>
    </w:pPr>
    <w:rPr>
      <w:rFonts w:ascii="Arial" w:hAnsi="Arial" w:cs="Times New Roman"/>
      <w:kern w:val="2"/>
      <w:sz w:val="30"/>
      <w:szCs w:val="20"/>
      <w:lang w:eastAsia="ar-SA"/>
    </w:rPr>
  </w:style>
  <w:style w:type="paragraph" w:customStyle="1" w:styleId="afffffff3">
    <w:name w:val="Содержимое таблицы"/>
    <w:basedOn w:val="af0"/>
    <w:rsid w:val="00AC4EEB"/>
    <w:pPr>
      <w:widowControl w:val="0"/>
      <w:suppressLineNumbers/>
      <w:spacing w:before="80" w:line="200" w:lineRule="atLeast"/>
    </w:pPr>
    <w:rPr>
      <w:rFonts w:ascii="Arial" w:eastAsia="Andale Sans UI" w:hAnsi="Arial"/>
      <w:kern w:val="2"/>
      <w:sz w:val="23"/>
      <w:lang w:eastAsia="ar-SA"/>
    </w:rPr>
  </w:style>
  <w:style w:type="paragraph" w:customStyle="1" w:styleId="afffffff4">
    <w:name w:val="Пояснение"/>
    <w:basedOn w:val="afffffff3"/>
    <w:next w:val="afffffff3"/>
    <w:rsid w:val="00AC4EEB"/>
    <w:pPr>
      <w:spacing w:before="0" w:after="80"/>
      <w:jc w:val="center"/>
    </w:pPr>
    <w:rPr>
      <w:sz w:val="19"/>
    </w:rPr>
  </w:style>
  <w:style w:type="character" w:customStyle="1" w:styleId="hinttext">
    <w:name w:val="hint_text"/>
    <w:basedOn w:val="af2"/>
    <w:rsid w:val="00D968B2"/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se="http://schemas.microsoft.com/office/word/2015/wordml/symex" mc:Ignorable="w14 w15 w16se">
  <w:divs>
    <w:div w:id="159654972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1070306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13" Type="http://schemas.openxmlformats.org/officeDocument/2006/relationships/customXml" Target="../customXml/item13.xml"/><Relationship Id="rId18" Type="http://schemas.openxmlformats.org/officeDocument/2006/relationships/customXml" Target="../customXml/item18.xml"/><Relationship Id="rId26" Type="http://schemas.openxmlformats.org/officeDocument/2006/relationships/customXml" Target="../customXml/item26.xml"/><Relationship Id="rId39" Type="http://schemas.openxmlformats.org/officeDocument/2006/relationships/settings" Target="settings.xml"/><Relationship Id="rId3" Type="http://schemas.openxmlformats.org/officeDocument/2006/relationships/customXml" Target="../customXml/item3.xml"/><Relationship Id="rId21" Type="http://schemas.openxmlformats.org/officeDocument/2006/relationships/customXml" Target="../customXml/item21.xml"/><Relationship Id="rId34" Type="http://schemas.openxmlformats.org/officeDocument/2006/relationships/customXml" Target="../customXml/item34.xml"/><Relationship Id="rId42" Type="http://schemas.openxmlformats.org/officeDocument/2006/relationships/endnotes" Target="endnotes.xml"/><Relationship Id="rId47" Type="http://schemas.openxmlformats.org/officeDocument/2006/relationships/header" Target="header1.xml"/><Relationship Id="rId50" Type="http://schemas.openxmlformats.org/officeDocument/2006/relationships/footer" Target="footer3.xml"/><Relationship Id="rId7" Type="http://schemas.openxmlformats.org/officeDocument/2006/relationships/customXml" Target="../customXml/item7.xml"/><Relationship Id="rId12" Type="http://schemas.openxmlformats.org/officeDocument/2006/relationships/customXml" Target="../customXml/item12.xml"/><Relationship Id="rId17" Type="http://schemas.openxmlformats.org/officeDocument/2006/relationships/customXml" Target="../customXml/item17.xml"/><Relationship Id="rId25" Type="http://schemas.openxmlformats.org/officeDocument/2006/relationships/customXml" Target="../customXml/item25.xml"/><Relationship Id="rId33" Type="http://schemas.openxmlformats.org/officeDocument/2006/relationships/customXml" Target="../customXml/item33.xml"/><Relationship Id="rId38" Type="http://schemas.openxmlformats.org/officeDocument/2006/relationships/styles" Target="styles.xml"/><Relationship Id="rId46" Type="http://schemas.openxmlformats.org/officeDocument/2006/relationships/footer" Target="footer1.xml"/><Relationship Id="rId2" Type="http://schemas.openxmlformats.org/officeDocument/2006/relationships/customXml" Target="../customXml/item2.xml"/><Relationship Id="rId16" Type="http://schemas.openxmlformats.org/officeDocument/2006/relationships/customXml" Target="../customXml/item16.xml"/><Relationship Id="rId20" Type="http://schemas.openxmlformats.org/officeDocument/2006/relationships/customXml" Target="../customXml/item20.xml"/><Relationship Id="rId29" Type="http://schemas.openxmlformats.org/officeDocument/2006/relationships/customXml" Target="../customXml/item29.xml"/><Relationship Id="rId41" Type="http://schemas.openxmlformats.org/officeDocument/2006/relationships/footnotes" Target="footnotes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customXml" Target="../customXml/item11.xml"/><Relationship Id="rId24" Type="http://schemas.openxmlformats.org/officeDocument/2006/relationships/customXml" Target="../customXml/item24.xml"/><Relationship Id="rId32" Type="http://schemas.openxmlformats.org/officeDocument/2006/relationships/customXml" Target="../customXml/item32.xml"/><Relationship Id="rId37" Type="http://schemas.openxmlformats.org/officeDocument/2006/relationships/numbering" Target="numbering.xml"/><Relationship Id="rId40" Type="http://schemas.openxmlformats.org/officeDocument/2006/relationships/webSettings" Target="webSettings.xml"/><Relationship Id="rId45" Type="http://schemas.openxmlformats.org/officeDocument/2006/relationships/hyperlink" Target="https://market.omk.ru/documents/technologies" TargetMode="External"/><Relationship Id="rId5" Type="http://schemas.openxmlformats.org/officeDocument/2006/relationships/customXml" Target="../customXml/item5.xml"/><Relationship Id="rId15" Type="http://schemas.openxmlformats.org/officeDocument/2006/relationships/customXml" Target="../customXml/item15.xml"/><Relationship Id="rId23" Type="http://schemas.openxmlformats.org/officeDocument/2006/relationships/customXml" Target="../customXml/item23.xml"/><Relationship Id="rId28" Type="http://schemas.openxmlformats.org/officeDocument/2006/relationships/customXml" Target="../customXml/item28.xml"/><Relationship Id="rId36" Type="http://schemas.openxmlformats.org/officeDocument/2006/relationships/customXml" Target="../customXml/item36.xml"/><Relationship Id="rId49" Type="http://schemas.openxmlformats.org/officeDocument/2006/relationships/header" Target="header2.xml"/><Relationship Id="rId10" Type="http://schemas.openxmlformats.org/officeDocument/2006/relationships/customXml" Target="../customXml/item10.xml"/><Relationship Id="rId19" Type="http://schemas.openxmlformats.org/officeDocument/2006/relationships/customXml" Target="../customXml/item19.xml"/><Relationship Id="rId31" Type="http://schemas.openxmlformats.org/officeDocument/2006/relationships/customXml" Target="../customXml/item31.xml"/><Relationship Id="rId44" Type="http://schemas.openxmlformats.org/officeDocument/2006/relationships/hyperlink" Target="https://market.omk.ru/documents/privacy/" TargetMode="External"/><Relationship Id="rId52" Type="http://schemas.openxmlformats.org/officeDocument/2006/relationships/theme" Target="theme/theme1.xml"/><Relationship Id="rId4" Type="http://schemas.openxmlformats.org/officeDocument/2006/relationships/customXml" Target="../customXml/item4.xml"/><Relationship Id="rId9" Type="http://schemas.openxmlformats.org/officeDocument/2006/relationships/customXml" Target="../customXml/item9.xml"/><Relationship Id="rId14" Type="http://schemas.openxmlformats.org/officeDocument/2006/relationships/customXml" Target="../customXml/item14.xml"/><Relationship Id="rId22" Type="http://schemas.openxmlformats.org/officeDocument/2006/relationships/customXml" Target="../customXml/item22.xml"/><Relationship Id="rId27" Type="http://schemas.openxmlformats.org/officeDocument/2006/relationships/customXml" Target="../customXml/item27.xml"/><Relationship Id="rId30" Type="http://schemas.openxmlformats.org/officeDocument/2006/relationships/customXml" Target="../customXml/item30.xml"/><Relationship Id="rId35" Type="http://schemas.openxmlformats.org/officeDocument/2006/relationships/customXml" Target="../customXml/item35.xml"/><Relationship Id="rId43" Type="http://schemas.openxmlformats.org/officeDocument/2006/relationships/hyperlink" Target="https://market.omk.ru/documents/cookie/" TargetMode="External"/><Relationship Id="rId48" Type="http://schemas.openxmlformats.org/officeDocument/2006/relationships/footer" Target="footer2.xml"/><Relationship Id="rId8" Type="http://schemas.openxmlformats.org/officeDocument/2006/relationships/customXml" Target="../customXml/item8.xml"/><Relationship Id="rId51" Type="http://schemas.openxmlformats.org/officeDocument/2006/relationships/fontTable" Target="fontTable.xml"/></Relationships>
</file>

<file path=word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Апекс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_rels/item1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2.xml"/></Relationships>
</file>

<file path=customXml/_rels/item1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3.xml"/></Relationships>
</file>

<file path=customXml/_rels/item1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4.xml"/></Relationships>
</file>

<file path=customXml/_rels/item1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5.xml"/></Relationships>
</file>

<file path=customXml/_rels/item1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6.xml"/></Relationships>
</file>

<file path=customXml/_rels/item1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7.xml"/></Relationships>
</file>

<file path=customXml/_rels/item1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8.xml"/></Relationships>
</file>

<file path=customXml/_rels/item1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9.xml"/></Relationships>
</file>

<file path=customXml/_rels/item2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0.xml"/></Relationships>
</file>

<file path=customXml/_rels/item2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1.xml"/></Relationships>
</file>

<file path=customXml/_rels/item2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2.xml"/></Relationships>
</file>

<file path=customXml/_rels/item2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3.xml"/></Relationships>
</file>

<file path=customXml/_rels/item2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4.xml"/></Relationships>
</file>

<file path=customXml/_rels/item2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5.xml"/></Relationships>
</file>

<file path=customXml/_rels/item2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6.xml"/></Relationships>
</file>

<file path=customXml/_rels/item2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7.xml"/></Relationships>
</file>

<file path=customXml/_rels/item2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8.xml"/></Relationships>
</file>

<file path=customXml/_rels/item2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9.xml"/></Relationships>
</file>

<file path=customXml/_rels/item3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0.xml"/></Relationships>
</file>

<file path=customXml/_rels/item3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1.xml"/></Relationships>
</file>

<file path=customXml/_rels/item3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2.xml"/></Relationships>
</file>

<file path=customXml/_rels/item3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3.xml"/></Relationships>
</file>

<file path=customXml/_rels/item3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4.xml"/></Relationships>
</file>

<file path=customXml/_rels/item3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5.xml"/></Relationships>
</file>

<file path=customXml/_rels/item3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6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4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5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6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7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8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9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10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11.xml><?xml version="1.0" encoding="utf-8"?>
<ct:contentTypeSchema xmlns:ct="http://schemas.microsoft.com/office/2006/metadata/contentType" xmlns:ma="http://schemas.microsoft.com/office/2006/metadata/properties/metaAttributes" ct:_="" ma:_="" ma:contentTypeName="Документ" ma:contentTypeID="0x010100EE0B9AB194AEEC468B4BDE3D3B21BDB8" ma:contentTypeVersion="" ma:contentTypeDescription="Создание документа." ma:contentTypeScope="" ma:versionID="7842611e65d71252a673cb97023389ae">
  <xsd:schema xmlns:xsd="http://www.w3.org/2001/XMLSchema" xmlns:xs="http://www.w3.org/2001/XMLSchema" xmlns:p="http://schemas.microsoft.com/office/2006/metadata/properties" xmlns:ns2="aa0418d8-c18a-4691-93a3-613952772991" targetNamespace="http://schemas.microsoft.com/office/2006/metadata/properties" ma:root="true" ma:fieldsID="8acfafe3548e209ec126fbdb7deef92d" ns2:_="">
    <xsd:import namespace="aa0418d8-c18a-4691-93a3-613952772991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a0418d8-c18a-4691-93a3-613952772991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Общий доступ с использованием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Совместно с подробностями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Тип контента"/>
        <xsd:element ref="dc:title" minOccurs="0" maxOccurs="1" ma:index="4" ma:displayName="Название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12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13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14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15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16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17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18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19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20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21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22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23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24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25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26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27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28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29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30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31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32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33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34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35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36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Props1.xml><?xml version="1.0" encoding="utf-8"?>
<ds:datastoreItem xmlns:ds="http://schemas.openxmlformats.org/officeDocument/2006/customXml" ds:itemID="{33A31E61-A215-467A-BB1F-E4DA913291C9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C0F20B1-0A65-4EDD-89F4-DC6D08E3F68F}">
  <ds:schemaRefs>
    <ds:schemaRef ds:uri="http://schemas.openxmlformats.org/officeDocument/2006/bibliography"/>
  </ds:schemaRefs>
</ds:datastoreItem>
</file>

<file path=customXml/itemProps3.xml><?xml version="1.0" encoding="utf-8"?>
<ds:datastoreItem xmlns:ds="http://schemas.openxmlformats.org/officeDocument/2006/customXml" ds:itemID="{50375050-6A0E-48EC-BFC4-07580163148D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4.xml><?xml version="1.0" encoding="utf-8"?>
<ds:datastoreItem xmlns:ds="http://schemas.openxmlformats.org/officeDocument/2006/customXml" ds:itemID="{AD54C452-BE20-4227-81BF-8C8E151CD46B}">
  <ds:schemaRefs>
    <ds:schemaRef ds:uri="http://schemas.openxmlformats.org/officeDocument/2006/bibliography"/>
  </ds:schemaRefs>
</ds:datastoreItem>
</file>

<file path=customXml/itemProps5.xml><?xml version="1.0" encoding="utf-8"?>
<ds:datastoreItem xmlns:ds="http://schemas.openxmlformats.org/officeDocument/2006/customXml" ds:itemID="{D4DA1B80-F3A3-4524-ACC5-F2330FD1F1C1}">
  <ds:schemaRefs>
    <ds:schemaRef ds:uri="http://schemas.openxmlformats.org/officeDocument/2006/bibliography"/>
  </ds:schemaRefs>
</ds:datastoreItem>
</file>

<file path=customXml/itemProps6.xml><?xml version="1.0" encoding="utf-8"?>
<ds:datastoreItem xmlns:ds="http://schemas.openxmlformats.org/officeDocument/2006/customXml" ds:itemID="{44BAD11D-F9D3-4CEB-A4B1-B7CD660DD85E}">
  <ds:schemaRefs>
    <ds:schemaRef ds:uri="http://schemas.openxmlformats.org/officeDocument/2006/bibliography"/>
  </ds:schemaRefs>
</ds:datastoreItem>
</file>

<file path=customXml/itemProps7.xml><?xml version="1.0" encoding="utf-8"?>
<ds:datastoreItem xmlns:ds="http://schemas.openxmlformats.org/officeDocument/2006/customXml" ds:itemID="{8418C8F5-4C4D-4DD7-9A2F-A85B4717C9BE}">
  <ds:schemaRefs>
    <ds:schemaRef ds:uri="http://schemas.openxmlformats.org/officeDocument/2006/bibliography"/>
  </ds:schemaRefs>
</ds:datastoreItem>
</file>

<file path=customXml/itemProps8.xml><?xml version="1.0" encoding="utf-8"?>
<ds:datastoreItem xmlns:ds="http://schemas.openxmlformats.org/officeDocument/2006/customXml" ds:itemID="{954E3307-9923-4135-8537-7CB351989208}">
  <ds:schemaRefs>
    <ds:schemaRef ds:uri="http://schemas.openxmlformats.org/officeDocument/2006/bibliography"/>
  </ds:schemaRefs>
</ds:datastoreItem>
</file>

<file path=customXml/itemProps9.xml><?xml version="1.0" encoding="utf-8"?>
<ds:datastoreItem xmlns:ds="http://schemas.openxmlformats.org/officeDocument/2006/customXml" ds:itemID="{43E5A131-933F-4325-A2B3-5DB405F75459}">
  <ds:schemaRefs>
    <ds:schemaRef ds:uri="http://schemas.openxmlformats.org/officeDocument/2006/bibliography"/>
  </ds:schemaRefs>
</ds:datastoreItem>
</file>

<file path=customXml/itemProps10.xml><?xml version="1.0" encoding="utf-8"?>
<ds:datastoreItem xmlns:ds="http://schemas.openxmlformats.org/officeDocument/2006/customXml" ds:itemID="{DC9FFD49-7B5C-49A4-9C60-E4E294720D79}">
  <ds:schemaRefs>
    <ds:schemaRef ds:uri="http://schemas.openxmlformats.org/officeDocument/2006/bibliography"/>
  </ds:schemaRefs>
</ds:datastoreItem>
</file>

<file path=customXml/itemProps11.xml><?xml version="1.0" encoding="utf-8"?>
<ds:datastoreItem xmlns:ds="http://schemas.openxmlformats.org/officeDocument/2006/customXml" ds:itemID="{17AFA8C8-8DB0-49E7-AD28-0126522C696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a0418d8-c18a-4691-93a3-6139527729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12.xml><?xml version="1.0" encoding="utf-8"?>
<ds:datastoreItem xmlns:ds="http://schemas.openxmlformats.org/officeDocument/2006/customXml" ds:itemID="{F0489192-B7E8-47E9-B31E-6DCDDE8D3123}">
  <ds:schemaRefs>
    <ds:schemaRef ds:uri="http://schemas.openxmlformats.org/officeDocument/2006/bibliography"/>
  </ds:schemaRefs>
</ds:datastoreItem>
</file>

<file path=customXml/itemProps13.xml><?xml version="1.0" encoding="utf-8"?>
<ds:datastoreItem xmlns:ds="http://schemas.openxmlformats.org/officeDocument/2006/customXml" ds:itemID="{FF685BCE-4B62-4B62-8A74-7033E4BFDB23}">
  <ds:schemaRefs>
    <ds:schemaRef ds:uri="http://schemas.openxmlformats.org/officeDocument/2006/bibliography"/>
  </ds:schemaRefs>
</ds:datastoreItem>
</file>

<file path=customXml/itemProps14.xml><?xml version="1.0" encoding="utf-8"?>
<ds:datastoreItem xmlns:ds="http://schemas.openxmlformats.org/officeDocument/2006/customXml" ds:itemID="{89717125-4029-4947-AA77-C346D1C4D325}">
  <ds:schemaRefs>
    <ds:schemaRef ds:uri="http://schemas.openxmlformats.org/officeDocument/2006/bibliography"/>
  </ds:schemaRefs>
</ds:datastoreItem>
</file>

<file path=customXml/itemProps15.xml><?xml version="1.0" encoding="utf-8"?>
<ds:datastoreItem xmlns:ds="http://schemas.openxmlformats.org/officeDocument/2006/customXml" ds:itemID="{22747515-B791-4695-8A0A-CCA87B54FB24}">
  <ds:schemaRefs>
    <ds:schemaRef ds:uri="http://schemas.openxmlformats.org/officeDocument/2006/bibliography"/>
  </ds:schemaRefs>
</ds:datastoreItem>
</file>

<file path=customXml/itemProps16.xml><?xml version="1.0" encoding="utf-8"?>
<ds:datastoreItem xmlns:ds="http://schemas.openxmlformats.org/officeDocument/2006/customXml" ds:itemID="{E23F2551-7B3A-4A0A-AB90-20ED5888C7DC}">
  <ds:schemaRefs>
    <ds:schemaRef ds:uri="http://schemas.openxmlformats.org/officeDocument/2006/bibliography"/>
  </ds:schemaRefs>
</ds:datastoreItem>
</file>

<file path=customXml/itemProps17.xml><?xml version="1.0" encoding="utf-8"?>
<ds:datastoreItem xmlns:ds="http://schemas.openxmlformats.org/officeDocument/2006/customXml" ds:itemID="{C47587A5-021D-4C68-84F6-34932071756F}">
  <ds:schemaRefs>
    <ds:schemaRef ds:uri="http://schemas.openxmlformats.org/officeDocument/2006/bibliography"/>
  </ds:schemaRefs>
</ds:datastoreItem>
</file>

<file path=customXml/itemProps18.xml><?xml version="1.0" encoding="utf-8"?>
<ds:datastoreItem xmlns:ds="http://schemas.openxmlformats.org/officeDocument/2006/customXml" ds:itemID="{95878ADF-1374-4B23-8A62-A212FC56490F}">
  <ds:schemaRefs>
    <ds:schemaRef ds:uri="http://schemas.openxmlformats.org/officeDocument/2006/bibliography"/>
  </ds:schemaRefs>
</ds:datastoreItem>
</file>

<file path=customXml/itemProps19.xml><?xml version="1.0" encoding="utf-8"?>
<ds:datastoreItem xmlns:ds="http://schemas.openxmlformats.org/officeDocument/2006/customXml" ds:itemID="{E1827D3D-F476-40E5-9104-3BAEA068948C}">
  <ds:schemaRefs>
    <ds:schemaRef ds:uri="http://schemas.openxmlformats.org/officeDocument/2006/bibliography"/>
  </ds:schemaRefs>
</ds:datastoreItem>
</file>

<file path=customXml/itemProps20.xml><?xml version="1.0" encoding="utf-8"?>
<ds:datastoreItem xmlns:ds="http://schemas.openxmlformats.org/officeDocument/2006/customXml" ds:itemID="{6CB9C7BF-2ED9-4B8A-8B40-5B351B520D30}">
  <ds:schemaRefs>
    <ds:schemaRef ds:uri="http://schemas.openxmlformats.org/officeDocument/2006/bibliography"/>
  </ds:schemaRefs>
</ds:datastoreItem>
</file>

<file path=customXml/itemProps21.xml><?xml version="1.0" encoding="utf-8"?>
<ds:datastoreItem xmlns:ds="http://schemas.openxmlformats.org/officeDocument/2006/customXml" ds:itemID="{9414DE38-EB5C-4A89-B6D0-DCA054F64406}">
  <ds:schemaRefs>
    <ds:schemaRef ds:uri="http://schemas.openxmlformats.org/officeDocument/2006/bibliography"/>
  </ds:schemaRefs>
</ds:datastoreItem>
</file>

<file path=customXml/itemProps22.xml><?xml version="1.0" encoding="utf-8"?>
<ds:datastoreItem xmlns:ds="http://schemas.openxmlformats.org/officeDocument/2006/customXml" ds:itemID="{67E297CC-3A3E-4288-B608-90A430ECBC17}">
  <ds:schemaRefs>
    <ds:schemaRef ds:uri="http://schemas.openxmlformats.org/officeDocument/2006/bibliography"/>
  </ds:schemaRefs>
</ds:datastoreItem>
</file>

<file path=customXml/itemProps23.xml><?xml version="1.0" encoding="utf-8"?>
<ds:datastoreItem xmlns:ds="http://schemas.openxmlformats.org/officeDocument/2006/customXml" ds:itemID="{B71B9335-DF95-4842-82F0-21AC5A65B329}">
  <ds:schemaRefs>
    <ds:schemaRef ds:uri="http://schemas.openxmlformats.org/officeDocument/2006/bibliography"/>
  </ds:schemaRefs>
</ds:datastoreItem>
</file>

<file path=customXml/itemProps24.xml><?xml version="1.0" encoding="utf-8"?>
<ds:datastoreItem xmlns:ds="http://schemas.openxmlformats.org/officeDocument/2006/customXml" ds:itemID="{35886E40-3B38-49F1-ABF5-9A760E309BE0}">
  <ds:schemaRefs>
    <ds:schemaRef ds:uri="http://schemas.openxmlformats.org/officeDocument/2006/bibliography"/>
  </ds:schemaRefs>
</ds:datastoreItem>
</file>

<file path=customXml/itemProps25.xml><?xml version="1.0" encoding="utf-8"?>
<ds:datastoreItem xmlns:ds="http://schemas.openxmlformats.org/officeDocument/2006/customXml" ds:itemID="{D1BA2D4E-0125-469C-BB22-E931880F107B}">
  <ds:schemaRefs>
    <ds:schemaRef ds:uri="http://schemas.openxmlformats.org/officeDocument/2006/bibliography"/>
  </ds:schemaRefs>
</ds:datastoreItem>
</file>

<file path=customXml/itemProps26.xml><?xml version="1.0" encoding="utf-8"?>
<ds:datastoreItem xmlns:ds="http://schemas.openxmlformats.org/officeDocument/2006/customXml" ds:itemID="{B1506588-E605-4282-8CDF-6B9C1E2D2F3B}">
  <ds:schemaRefs>
    <ds:schemaRef ds:uri="http://schemas.openxmlformats.org/officeDocument/2006/bibliography"/>
  </ds:schemaRefs>
</ds:datastoreItem>
</file>

<file path=customXml/itemProps27.xml><?xml version="1.0" encoding="utf-8"?>
<ds:datastoreItem xmlns:ds="http://schemas.openxmlformats.org/officeDocument/2006/customXml" ds:itemID="{AB98FDEA-096E-413A-B70B-78A6DC422CF2}">
  <ds:schemaRefs>
    <ds:schemaRef ds:uri="http://schemas.openxmlformats.org/officeDocument/2006/bibliography"/>
  </ds:schemaRefs>
</ds:datastoreItem>
</file>

<file path=customXml/itemProps28.xml><?xml version="1.0" encoding="utf-8"?>
<ds:datastoreItem xmlns:ds="http://schemas.openxmlformats.org/officeDocument/2006/customXml" ds:itemID="{671D3657-1306-4C11-AD5D-41EB05A227CD}">
  <ds:schemaRefs>
    <ds:schemaRef ds:uri="http://schemas.openxmlformats.org/officeDocument/2006/bibliography"/>
  </ds:schemaRefs>
</ds:datastoreItem>
</file>

<file path=customXml/itemProps29.xml><?xml version="1.0" encoding="utf-8"?>
<ds:datastoreItem xmlns:ds="http://schemas.openxmlformats.org/officeDocument/2006/customXml" ds:itemID="{911B4191-9C54-4AEE-8176-3D6D523BC364}">
  <ds:schemaRefs>
    <ds:schemaRef ds:uri="http://schemas.openxmlformats.org/officeDocument/2006/bibliography"/>
  </ds:schemaRefs>
</ds:datastoreItem>
</file>

<file path=customXml/itemProps30.xml><?xml version="1.0" encoding="utf-8"?>
<ds:datastoreItem xmlns:ds="http://schemas.openxmlformats.org/officeDocument/2006/customXml" ds:itemID="{0BD6F02A-A9F8-436B-B6A4-B39B3A6F8E12}">
  <ds:schemaRefs>
    <ds:schemaRef ds:uri="http://schemas.openxmlformats.org/officeDocument/2006/bibliography"/>
  </ds:schemaRefs>
</ds:datastoreItem>
</file>

<file path=customXml/itemProps31.xml><?xml version="1.0" encoding="utf-8"?>
<ds:datastoreItem xmlns:ds="http://schemas.openxmlformats.org/officeDocument/2006/customXml" ds:itemID="{82EE4F40-2D3A-4223-B8CF-6A67A01BDC74}">
  <ds:schemaRefs>
    <ds:schemaRef ds:uri="http://schemas.openxmlformats.org/officeDocument/2006/bibliography"/>
  </ds:schemaRefs>
</ds:datastoreItem>
</file>

<file path=customXml/itemProps32.xml><?xml version="1.0" encoding="utf-8"?>
<ds:datastoreItem xmlns:ds="http://schemas.openxmlformats.org/officeDocument/2006/customXml" ds:itemID="{B2BC7D9E-044A-4130-85B4-492F36F0D372}">
  <ds:schemaRefs>
    <ds:schemaRef ds:uri="http://schemas.openxmlformats.org/officeDocument/2006/bibliography"/>
  </ds:schemaRefs>
</ds:datastoreItem>
</file>

<file path=customXml/itemProps33.xml><?xml version="1.0" encoding="utf-8"?>
<ds:datastoreItem xmlns:ds="http://schemas.openxmlformats.org/officeDocument/2006/customXml" ds:itemID="{5D58985F-1E1D-433A-9501-870FFEA0E7E6}">
  <ds:schemaRefs>
    <ds:schemaRef ds:uri="http://schemas.openxmlformats.org/officeDocument/2006/bibliography"/>
  </ds:schemaRefs>
</ds:datastoreItem>
</file>

<file path=customXml/itemProps34.xml><?xml version="1.0" encoding="utf-8"?>
<ds:datastoreItem xmlns:ds="http://schemas.openxmlformats.org/officeDocument/2006/customXml" ds:itemID="{8978E262-28CB-45B0-BBBB-77047094C6B7}">
  <ds:schemaRefs>
    <ds:schemaRef ds:uri="http://schemas.openxmlformats.org/officeDocument/2006/bibliography"/>
  </ds:schemaRefs>
</ds:datastoreItem>
</file>

<file path=customXml/itemProps35.xml><?xml version="1.0" encoding="utf-8"?>
<ds:datastoreItem xmlns:ds="http://schemas.openxmlformats.org/officeDocument/2006/customXml" ds:itemID="{8A166FC3-F433-43F1-B00D-541E2F81F99B}">
  <ds:schemaRefs>
    <ds:schemaRef ds:uri="http://schemas.openxmlformats.org/officeDocument/2006/bibliography"/>
  </ds:schemaRefs>
</ds:datastoreItem>
</file>

<file path=customXml/itemProps36.xml><?xml version="1.0" encoding="utf-8"?>
<ds:datastoreItem xmlns:ds="http://schemas.openxmlformats.org/officeDocument/2006/customXml" ds:itemID="{ED0C6FFC-276F-4D58-88C8-6467057B2F97}">
  <ds:schemaRefs>
    <ds:schemaRef ds:uri="http://schemas.openxmlformats.org/officeDocument/2006/bibliography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331</TotalTime>
  <Pages>6</Pages>
  <Words>1766</Words>
  <Characters>10072</Characters>
  <Application>Microsoft Office Word</Application>
  <DocSecurity>0</DocSecurity>
  <Lines>83</Lines>
  <Paragraphs>23</Paragraphs>
  <ScaleCrop>false</ScaleCrop>
  <HeadingPairs>
    <vt:vector size="2" baseType="variant">
      <vt:variant>
        <vt:lpstr>Название</vt:lpstr>
      </vt:variant>
      <vt:variant>
        <vt:i4>1</vt:i4>
      </vt:variant>
    </vt:vector>
  </HeadingPairs>
  <TitlesOfParts>
    <vt:vector size="1" baseType="lpstr">
      <vt:lpstr/>
    </vt:vector>
  </TitlesOfParts>
  <Company>UMC</Company>
  <LinksUpToDate>false</LinksUpToDate>
  <CharactersWithSpaces>11815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Лейкина Елена Алексеевна</dc:creator>
  <cp:lastModifiedBy>Хлонь Анастасия Игоревна</cp:lastModifiedBy>
  <cp:revision>157</cp:revision>
  <cp:lastPrinted>2017-03-09T14:07:00Z</cp:lastPrinted>
  <dcterms:created xsi:type="dcterms:W3CDTF">2025-02-21T07:04:00Z</dcterms:created>
  <dcterms:modified xsi:type="dcterms:W3CDTF">2025-08-20T07:39:00Z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0x010100EE0B9AB194AEEC468B4BDE3D3B21BDB8</vt:lpwstr>
  </property>
  <property fmtid="{D5CDD505-2E9C-101B-9397-08002B2CF9AE}" pid="3" name="Вид документа">
    <vt:lpwstr>Вид документа</vt:lpwstr>
  </property>
  <property fmtid="{D5CDD505-2E9C-101B-9397-08002B2CF9AE}" pid="4" name="НАИМЕНОВАНИЕ ДОКУМЕНТА">
    <vt:lpwstr>Политика в отношении обработки персональных данных</vt:lpwstr>
  </property>
  <property fmtid="{D5CDD505-2E9C-101B-9397-08002B2CF9AE}" pid="5" name="ОБОЗНАЧЕНИЕ">
    <vt:lpwstr>ОБОЗНАЧЕНИЕ</vt:lpwstr>
  </property>
</Properties>
</file>